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4"/>
  </p:sldMasterIdLst>
  <p:notesMasterIdLst>
    <p:notesMasterId r:id="rId25"/>
  </p:notesMasterIdLst>
  <p:sldIdLst>
    <p:sldId id="256" r:id="rId5"/>
    <p:sldId id="257" r:id="rId6"/>
    <p:sldId id="258" r:id="rId7"/>
    <p:sldId id="259" r:id="rId8"/>
    <p:sldId id="260" r:id="rId9"/>
    <p:sldId id="261" r:id="rId10"/>
    <p:sldId id="279" r:id="rId11"/>
    <p:sldId id="280" r:id="rId12"/>
    <p:sldId id="282" r:id="rId13"/>
    <p:sldId id="284" r:id="rId14"/>
    <p:sldId id="287" r:id="rId15"/>
    <p:sldId id="283" r:id="rId16"/>
    <p:sldId id="285" r:id="rId17"/>
    <p:sldId id="286" r:id="rId18"/>
    <p:sldId id="288" r:id="rId19"/>
    <p:sldId id="289" r:id="rId20"/>
    <p:sldId id="281" r:id="rId21"/>
    <p:sldId id="265" r:id="rId22"/>
    <p:sldId id="276" r:id="rId23"/>
    <p:sldId id="267" r:id="rId24"/>
  </p:sldIdLst>
  <p:sldSz cx="18288000" cy="10287000"/>
  <p:notesSz cx="6858000" cy="9144000"/>
  <p:embeddedFontLst>
    <p:embeddedFont>
      <p:font typeface="Anton" panose="020B0604020202020204" charset="0"/>
      <p:regular r:id="rId26"/>
    </p:embeddedFont>
    <p:embeddedFont>
      <p:font typeface="Arial Narrow" panose="020B0604020202020204" charset="0"/>
      <p:regular r:id="rId27"/>
      <p:bold r:id="rId28"/>
      <p:italic r:id="rId29"/>
      <p:boldItalic r:id="rId30"/>
    </p:embeddedFont>
    <p:embeddedFont>
      <p:font typeface="Arimo"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62B4A3-14F8-6D1F-5BA6-B1EA2C66F33B}" v="44" dt="2024-06-08T21:02:04.064"/>
    <p1510:client id="{2557B049-2389-12EE-8775-8D8BA2613F3B}" v="73" dt="2024-06-08T21:20:16.286"/>
    <p1510:client id="{4D7514CB-8F24-4262-BD67-7DF6F04F2FD5}" v="11" dt="2024-06-09T10:05:05.886"/>
    <p1510:client id="{65583654-2127-4BB4-A3A2-581DC17ADDDE}" v="7" dt="2024-06-09T12:05:09.518"/>
    <p1510:client id="{9487723B-E00B-4721-9D0A-1FB523386329}" v="822" dt="2024-06-09T12:12:47.945"/>
  </p1510:revLst>
</p1510:revInfo>
</file>

<file path=ppt/tableStyles.xml><?xml version="1.0" encoding="utf-8"?>
<a:tblStyleLst xmlns:a="http://schemas.openxmlformats.org/drawingml/2006/main" def="{7A7D8015-B4AD-46FE-A927-1F4D27C57DC3}">
  <a:tblStyle styleId="{7A7D8015-B4AD-46FE-A927-1F4D27C57D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Huu Cong 20225476" userId="cafc2e11-b122-4871-8cc8-4f0504fa5c45" providerId="ADAL" clId="{4D7514CB-8F24-4262-BD67-7DF6F04F2FD5}"/>
    <pc:docChg chg="undo custSel modSld">
      <pc:chgData name="Nguyen Huu Cong 20225476" userId="cafc2e11-b122-4871-8cc8-4f0504fa5c45" providerId="ADAL" clId="{4D7514CB-8F24-4262-BD67-7DF6F04F2FD5}" dt="2024-06-09T09:57:53.088" v="103" actId="14100"/>
      <pc:docMkLst>
        <pc:docMk/>
      </pc:docMkLst>
      <pc:sldChg chg="modSp mod">
        <pc:chgData name="Nguyen Huu Cong 20225476" userId="cafc2e11-b122-4871-8cc8-4f0504fa5c45" providerId="ADAL" clId="{4D7514CB-8F24-4262-BD67-7DF6F04F2FD5}" dt="2024-06-09T09:34:31.741" v="94" actId="20577"/>
        <pc:sldMkLst>
          <pc:docMk/>
          <pc:sldMk cId="0" sldId="258"/>
        </pc:sldMkLst>
        <pc:graphicFrameChg chg="modGraphic">
          <ac:chgData name="Nguyen Huu Cong 20225476" userId="cafc2e11-b122-4871-8cc8-4f0504fa5c45" providerId="ADAL" clId="{4D7514CB-8F24-4262-BD67-7DF6F04F2FD5}" dt="2024-06-09T09:34:31.741" v="94" actId="20577"/>
          <ac:graphicFrameMkLst>
            <pc:docMk/>
            <pc:sldMk cId="0" sldId="258"/>
            <ac:graphicFrameMk id="725" creationId="{00000000-0000-0000-0000-000000000000}"/>
          </ac:graphicFrameMkLst>
        </pc:graphicFrameChg>
      </pc:sldChg>
      <pc:sldChg chg="modSp mod">
        <pc:chgData name="Nguyen Huu Cong 20225476" userId="cafc2e11-b122-4871-8cc8-4f0504fa5c45" providerId="ADAL" clId="{4D7514CB-8F24-4262-BD67-7DF6F04F2FD5}" dt="2024-06-08T21:37:55.471" v="46" actId="2711"/>
        <pc:sldMkLst>
          <pc:docMk/>
          <pc:sldMk cId="0" sldId="259"/>
        </pc:sldMkLst>
        <pc:spChg chg="mod">
          <ac:chgData name="Nguyen Huu Cong 20225476" userId="cafc2e11-b122-4871-8cc8-4f0504fa5c45" providerId="ADAL" clId="{4D7514CB-8F24-4262-BD67-7DF6F04F2FD5}" dt="2024-06-08T21:37:55.471" v="46" actId="2711"/>
          <ac:spMkLst>
            <pc:docMk/>
            <pc:sldMk cId="0" sldId="259"/>
            <ac:spMk id="772" creationId="{00000000-0000-0000-0000-000000000000}"/>
          </ac:spMkLst>
        </pc:spChg>
        <pc:spChg chg="mod">
          <ac:chgData name="Nguyen Huu Cong 20225476" userId="cafc2e11-b122-4871-8cc8-4f0504fa5c45" providerId="ADAL" clId="{4D7514CB-8F24-4262-BD67-7DF6F04F2FD5}" dt="2024-06-08T21:37:49.104" v="45" actId="2711"/>
          <ac:spMkLst>
            <pc:docMk/>
            <pc:sldMk cId="0" sldId="259"/>
            <ac:spMk id="776" creationId="{00000000-0000-0000-0000-000000000000}"/>
          </ac:spMkLst>
        </pc:spChg>
      </pc:sldChg>
      <pc:sldChg chg="modSp mod">
        <pc:chgData name="Nguyen Huu Cong 20225476" userId="cafc2e11-b122-4871-8cc8-4f0504fa5c45" providerId="ADAL" clId="{4D7514CB-8F24-4262-BD67-7DF6F04F2FD5}" dt="2024-06-08T21:37:09.311" v="40" actId="14100"/>
        <pc:sldMkLst>
          <pc:docMk/>
          <pc:sldMk cId="0" sldId="260"/>
        </pc:sldMkLst>
        <pc:picChg chg="mod ord">
          <ac:chgData name="Nguyen Huu Cong 20225476" userId="cafc2e11-b122-4871-8cc8-4f0504fa5c45" providerId="ADAL" clId="{4D7514CB-8F24-4262-BD67-7DF6F04F2FD5}" dt="2024-06-08T21:37:09.311" v="40" actId="14100"/>
          <ac:picMkLst>
            <pc:docMk/>
            <pc:sldMk cId="0" sldId="260"/>
            <ac:picMk id="853" creationId="{00000000-0000-0000-0000-000000000000}"/>
          </ac:picMkLst>
        </pc:picChg>
      </pc:sldChg>
      <pc:sldChg chg="addSp delSp modSp mod">
        <pc:chgData name="Nguyen Huu Cong 20225476" userId="cafc2e11-b122-4871-8cc8-4f0504fa5c45" providerId="ADAL" clId="{4D7514CB-8F24-4262-BD67-7DF6F04F2FD5}" dt="2024-06-08T21:26:35.343" v="5" actId="1076"/>
        <pc:sldMkLst>
          <pc:docMk/>
          <pc:sldMk cId="0" sldId="261"/>
        </pc:sldMkLst>
        <pc:picChg chg="add mod">
          <ac:chgData name="Nguyen Huu Cong 20225476" userId="cafc2e11-b122-4871-8cc8-4f0504fa5c45" providerId="ADAL" clId="{4D7514CB-8F24-4262-BD67-7DF6F04F2FD5}" dt="2024-06-08T21:26:35.343" v="5" actId="1076"/>
          <ac:picMkLst>
            <pc:docMk/>
            <pc:sldMk cId="0" sldId="261"/>
            <ac:picMk id="7" creationId="{550028D9-FEE0-E6D0-096F-076255D8A685}"/>
          </ac:picMkLst>
        </pc:picChg>
        <pc:picChg chg="del mod">
          <ac:chgData name="Nguyen Huu Cong 20225476" userId="cafc2e11-b122-4871-8cc8-4f0504fa5c45" providerId="ADAL" clId="{4D7514CB-8F24-4262-BD67-7DF6F04F2FD5}" dt="2024-06-08T21:26:03.060" v="1" actId="478"/>
          <ac:picMkLst>
            <pc:docMk/>
            <pc:sldMk cId="0" sldId="261"/>
            <ac:picMk id="928" creationId="{00000000-0000-0000-0000-000000000000}"/>
          </ac:picMkLst>
        </pc:picChg>
      </pc:sldChg>
      <pc:sldChg chg="modSp mod">
        <pc:chgData name="Nguyen Huu Cong 20225476" userId="cafc2e11-b122-4871-8cc8-4f0504fa5c45" providerId="ADAL" clId="{4D7514CB-8F24-4262-BD67-7DF6F04F2FD5}" dt="2024-06-09T09:57:53.088" v="103" actId="14100"/>
        <pc:sldMkLst>
          <pc:docMk/>
          <pc:sldMk cId="0" sldId="265"/>
        </pc:sldMkLst>
        <pc:picChg chg="mod">
          <ac:chgData name="Nguyen Huu Cong 20225476" userId="cafc2e11-b122-4871-8cc8-4f0504fa5c45" providerId="ADAL" clId="{4D7514CB-8F24-4262-BD67-7DF6F04F2FD5}" dt="2024-06-09T09:57:53.088" v="103" actId="14100"/>
          <ac:picMkLst>
            <pc:docMk/>
            <pc:sldMk cId="0" sldId="265"/>
            <ac:picMk id="2" creationId="{F716B1E3-F0B9-FC9F-1632-8C89240E4D53}"/>
          </ac:picMkLst>
        </pc:picChg>
      </pc:sldChg>
      <pc:sldChg chg="addSp delSp modSp mod">
        <pc:chgData name="Nguyen Huu Cong 20225476" userId="cafc2e11-b122-4871-8cc8-4f0504fa5c45" providerId="ADAL" clId="{4D7514CB-8F24-4262-BD67-7DF6F04F2FD5}" dt="2024-06-09T09:35:23.566" v="100" actId="14100"/>
        <pc:sldMkLst>
          <pc:docMk/>
          <pc:sldMk cId="1944154766" sldId="279"/>
        </pc:sldMkLst>
        <pc:spChg chg="add del mod">
          <ac:chgData name="Nguyen Huu Cong 20225476" userId="cafc2e11-b122-4871-8cc8-4f0504fa5c45" providerId="ADAL" clId="{4D7514CB-8F24-4262-BD67-7DF6F04F2FD5}" dt="2024-06-09T09:35:09.757" v="97" actId="21"/>
          <ac:spMkLst>
            <pc:docMk/>
            <pc:sldMk cId="1944154766" sldId="279"/>
            <ac:spMk id="6" creationId="{A3B21CA4-CEBC-2EB1-1F24-355BD49D9866}"/>
          </ac:spMkLst>
        </pc:spChg>
        <pc:picChg chg="del">
          <ac:chgData name="Nguyen Huu Cong 20225476" userId="cafc2e11-b122-4871-8cc8-4f0504fa5c45" providerId="ADAL" clId="{4D7514CB-8F24-4262-BD67-7DF6F04F2FD5}" dt="2024-06-08T21:28:52.734" v="6" actId="478"/>
          <ac:picMkLst>
            <pc:docMk/>
            <pc:sldMk cId="1944154766" sldId="279"/>
            <ac:picMk id="6" creationId="{2B889F99-8D96-4F64-039D-1C181FF1381C}"/>
          </ac:picMkLst>
        </pc:picChg>
        <pc:picChg chg="add mod">
          <ac:chgData name="Nguyen Huu Cong 20225476" userId="cafc2e11-b122-4871-8cc8-4f0504fa5c45" providerId="ADAL" clId="{4D7514CB-8F24-4262-BD67-7DF6F04F2FD5}" dt="2024-06-09T09:35:23.566" v="100" actId="14100"/>
          <ac:picMkLst>
            <pc:docMk/>
            <pc:sldMk cId="1944154766" sldId="279"/>
            <ac:picMk id="8" creationId="{214D776F-DBCE-F3FD-1028-5CBAD3866D43}"/>
          </ac:picMkLst>
        </pc:picChg>
        <pc:picChg chg="add del mod">
          <ac:chgData name="Nguyen Huu Cong 20225476" userId="cafc2e11-b122-4871-8cc8-4f0504fa5c45" providerId="ADAL" clId="{4D7514CB-8F24-4262-BD67-7DF6F04F2FD5}" dt="2024-06-09T09:35:09.757" v="97" actId="21"/>
          <ac:picMkLst>
            <pc:docMk/>
            <pc:sldMk cId="1944154766" sldId="279"/>
            <ac:picMk id="9" creationId="{01750775-0CDC-EF49-463D-E30944D8230B}"/>
          </ac:picMkLst>
        </pc:picChg>
      </pc:sldChg>
      <pc:sldChg chg="addSp delSp modSp mod">
        <pc:chgData name="Nguyen Huu Cong 20225476" userId="cafc2e11-b122-4871-8cc8-4f0504fa5c45" providerId="ADAL" clId="{4D7514CB-8F24-4262-BD67-7DF6F04F2FD5}" dt="2024-06-09T09:42:46.791" v="102" actId="1076"/>
        <pc:sldMkLst>
          <pc:docMk/>
          <pc:sldMk cId="90438076" sldId="280"/>
        </pc:sldMkLst>
        <pc:picChg chg="del">
          <ac:chgData name="Nguyen Huu Cong 20225476" userId="cafc2e11-b122-4871-8cc8-4f0504fa5c45" providerId="ADAL" clId="{4D7514CB-8F24-4262-BD67-7DF6F04F2FD5}" dt="2024-06-08T21:31:21.651" v="11" actId="478"/>
          <ac:picMkLst>
            <pc:docMk/>
            <pc:sldMk cId="90438076" sldId="280"/>
            <ac:picMk id="6" creationId="{CB9F71F2-DC96-26F7-0533-AE45BE30168D}"/>
          </ac:picMkLst>
        </pc:picChg>
        <pc:picChg chg="add del mod">
          <ac:chgData name="Nguyen Huu Cong 20225476" userId="cafc2e11-b122-4871-8cc8-4f0504fa5c45" providerId="ADAL" clId="{4D7514CB-8F24-4262-BD67-7DF6F04F2FD5}" dt="2024-06-08T21:32:55.343" v="18" actId="478"/>
          <ac:picMkLst>
            <pc:docMk/>
            <pc:sldMk cId="90438076" sldId="280"/>
            <ac:picMk id="8" creationId="{5D565299-ACB4-874A-BC3C-9A1644EC7068}"/>
          </ac:picMkLst>
        </pc:picChg>
        <pc:picChg chg="add mod ord">
          <ac:chgData name="Nguyen Huu Cong 20225476" userId="cafc2e11-b122-4871-8cc8-4f0504fa5c45" providerId="ADAL" clId="{4D7514CB-8F24-4262-BD67-7DF6F04F2FD5}" dt="2024-06-09T09:42:46.791" v="102" actId="1076"/>
          <ac:picMkLst>
            <pc:docMk/>
            <pc:sldMk cId="90438076" sldId="280"/>
            <ac:picMk id="10" creationId="{2F20A7C3-C69A-1EED-C4DC-0CF2ED28BCF4}"/>
          </ac:picMkLst>
        </pc:picChg>
      </pc:sldChg>
      <pc:sldChg chg="addSp delSp modSp mod">
        <pc:chgData name="Nguyen Huu Cong 20225476" userId="cafc2e11-b122-4871-8cc8-4f0504fa5c45" providerId="ADAL" clId="{4D7514CB-8F24-4262-BD67-7DF6F04F2FD5}" dt="2024-06-09T01:13:42.552" v="79" actId="1076"/>
        <pc:sldMkLst>
          <pc:docMk/>
          <pc:sldMk cId="4055011658" sldId="282"/>
        </pc:sldMkLst>
        <pc:grpChg chg="mod">
          <ac:chgData name="Nguyen Huu Cong 20225476" userId="cafc2e11-b122-4871-8cc8-4f0504fa5c45" providerId="ADAL" clId="{4D7514CB-8F24-4262-BD67-7DF6F04F2FD5}" dt="2024-06-09T01:13:42.552" v="79" actId="1076"/>
          <ac:grpSpMkLst>
            <pc:docMk/>
            <pc:sldMk cId="4055011658" sldId="282"/>
            <ac:grpSpMk id="934" creationId="{00000000-0000-0000-0000-000000000000}"/>
          </ac:grpSpMkLst>
        </pc:grpChg>
        <pc:picChg chg="add mod ord">
          <ac:chgData name="Nguyen Huu Cong 20225476" userId="cafc2e11-b122-4871-8cc8-4f0504fa5c45" providerId="ADAL" clId="{4D7514CB-8F24-4262-BD67-7DF6F04F2FD5}" dt="2024-06-09T01:13:29.834" v="78" actId="14100"/>
          <ac:picMkLst>
            <pc:docMk/>
            <pc:sldMk cId="4055011658" sldId="282"/>
            <ac:picMk id="7" creationId="{C76D0D0B-2A16-17E2-60A8-9BC6EBD2FD38}"/>
          </ac:picMkLst>
        </pc:picChg>
        <pc:picChg chg="del">
          <ac:chgData name="Nguyen Huu Cong 20225476" userId="cafc2e11-b122-4871-8cc8-4f0504fa5c45" providerId="ADAL" clId="{4D7514CB-8F24-4262-BD67-7DF6F04F2FD5}" dt="2024-06-09T01:09:35.086" v="61" actId="478"/>
          <ac:picMkLst>
            <pc:docMk/>
            <pc:sldMk cId="4055011658" sldId="282"/>
            <ac:picMk id="12" creationId="{37C617E6-7CC1-B198-FF88-B07B5F3C0EF2}"/>
          </ac:picMkLst>
        </pc:picChg>
      </pc:sldChg>
      <pc:sldChg chg="addSp delSp modSp mod">
        <pc:chgData name="Nguyen Huu Cong 20225476" userId="cafc2e11-b122-4871-8cc8-4f0504fa5c45" providerId="ADAL" clId="{4D7514CB-8F24-4262-BD67-7DF6F04F2FD5}" dt="2024-06-09T01:06:01.641" v="60" actId="962"/>
        <pc:sldMkLst>
          <pc:docMk/>
          <pc:sldMk cId="1957160404" sldId="283"/>
        </pc:sldMkLst>
        <pc:picChg chg="del">
          <ac:chgData name="Nguyen Huu Cong 20225476" userId="cafc2e11-b122-4871-8cc8-4f0504fa5c45" providerId="ADAL" clId="{4D7514CB-8F24-4262-BD67-7DF6F04F2FD5}" dt="2024-06-09T01:05:50.211" v="57" actId="478"/>
          <ac:picMkLst>
            <pc:docMk/>
            <pc:sldMk cId="1957160404" sldId="283"/>
            <ac:picMk id="7" creationId="{3A302C81-1677-42B8-1D6C-62F484F5FE56}"/>
          </ac:picMkLst>
        </pc:picChg>
        <pc:picChg chg="add mod">
          <ac:chgData name="Nguyen Huu Cong 20225476" userId="cafc2e11-b122-4871-8cc8-4f0504fa5c45" providerId="ADAL" clId="{4D7514CB-8F24-4262-BD67-7DF6F04F2FD5}" dt="2024-06-09T01:06:01.641" v="60" actId="962"/>
          <ac:picMkLst>
            <pc:docMk/>
            <pc:sldMk cId="1957160404" sldId="283"/>
            <ac:picMk id="8" creationId="{59D911C8-8BE7-2B35-FC88-A9AC4E385DD0}"/>
          </ac:picMkLst>
        </pc:picChg>
      </pc:sldChg>
      <pc:sldChg chg="addSp delSp modSp mod">
        <pc:chgData name="Nguyen Huu Cong 20225476" userId="cafc2e11-b122-4871-8cc8-4f0504fa5c45" providerId="ADAL" clId="{4D7514CB-8F24-4262-BD67-7DF6F04F2FD5}" dt="2024-06-08T21:43:12.961" v="56" actId="1076"/>
        <pc:sldMkLst>
          <pc:docMk/>
          <pc:sldMk cId="290864777" sldId="287"/>
        </pc:sldMkLst>
        <pc:picChg chg="del">
          <ac:chgData name="Nguyen Huu Cong 20225476" userId="cafc2e11-b122-4871-8cc8-4f0504fa5c45" providerId="ADAL" clId="{4D7514CB-8F24-4262-BD67-7DF6F04F2FD5}" dt="2024-06-08T21:35:04.545" v="30" actId="478"/>
          <ac:picMkLst>
            <pc:docMk/>
            <pc:sldMk cId="290864777" sldId="287"/>
            <ac:picMk id="7" creationId="{8CD6D0B5-10FA-6DD2-AE12-9060FA0362BD}"/>
          </ac:picMkLst>
        </pc:picChg>
        <pc:picChg chg="add del mod ord">
          <ac:chgData name="Nguyen Huu Cong 20225476" userId="cafc2e11-b122-4871-8cc8-4f0504fa5c45" providerId="ADAL" clId="{4D7514CB-8F24-4262-BD67-7DF6F04F2FD5}" dt="2024-06-08T21:35:48.072" v="34" actId="478"/>
          <ac:picMkLst>
            <pc:docMk/>
            <pc:sldMk cId="290864777" sldId="287"/>
            <ac:picMk id="8" creationId="{17E0AA45-981C-3296-9BB2-77179646C19F}"/>
          </ac:picMkLst>
        </pc:picChg>
        <pc:picChg chg="del">
          <ac:chgData name="Nguyen Huu Cong 20225476" userId="cafc2e11-b122-4871-8cc8-4f0504fa5c45" providerId="ADAL" clId="{4D7514CB-8F24-4262-BD67-7DF6F04F2FD5}" dt="2024-06-08T21:42:15.860" v="49" actId="478"/>
          <ac:picMkLst>
            <pc:docMk/>
            <pc:sldMk cId="290864777" sldId="287"/>
            <ac:picMk id="9" creationId="{9872A03F-31ED-BCA2-66A5-93FF5294FDF0}"/>
          </ac:picMkLst>
        </pc:picChg>
        <pc:picChg chg="del">
          <ac:chgData name="Nguyen Huu Cong 20225476" userId="cafc2e11-b122-4871-8cc8-4f0504fa5c45" providerId="ADAL" clId="{4D7514CB-8F24-4262-BD67-7DF6F04F2FD5}" dt="2024-06-08T21:43:04.355" v="54" actId="478"/>
          <ac:picMkLst>
            <pc:docMk/>
            <pc:sldMk cId="290864777" sldId="287"/>
            <ac:picMk id="12" creationId="{4E324C6A-0A04-6E1C-D2CE-C6F7FD00A2BC}"/>
          </ac:picMkLst>
        </pc:picChg>
        <pc:picChg chg="add ord">
          <ac:chgData name="Nguyen Huu Cong 20225476" userId="cafc2e11-b122-4871-8cc8-4f0504fa5c45" providerId="ADAL" clId="{4D7514CB-8F24-4262-BD67-7DF6F04F2FD5}" dt="2024-06-08T21:35:55.558" v="36" actId="167"/>
          <ac:picMkLst>
            <pc:docMk/>
            <pc:sldMk cId="290864777" sldId="287"/>
            <ac:picMk id="13" creationId="{1312FE50-1B8F-B42C-86E6-C48C01E9D6AE}"/>
          </ac:picMkLst>
        </pc:picChg>
        <pc:picChg chg="add mod">
          <ac:chgData name="Nguyen Huu Cong 20225476" userId="cafc2e11-b122-4871-8cc8-4f0504fa5c45" providerId="ADAL" clId="{4D7514CB-8F24-4262-BD67-7DF6F04F2FD5}" dt="2024-06-08T21:42:18.378" v="50" actId="1076"/>
          <ac:picMkLst>
            <pc:docMk/>
            <pc:sldMk cId="290864777" sldId="287"/>
            <ac:picMk id="15" creationId="{0DD838FF-499F-D8A7-F20F-D156EE155C5E}"/>
          </ac:picMkLst>
        </pc:picChg>
        <pc:picChg chg="add mod">
          <ac:chgData name="Nguyen Huu Cong 20225476" userId="cafc2e11-b122-4871-8cc8-4f0504fa5c45" providerId="ADAL" clId="{4D7514CB-8F24-4262-BD67-7DF6F04F2FD5}" dt="2024-06-08T21:43:12.961" v="56" actId="1076"/>
          <ac:picMkLst>
            <pc:docMk/>
            <pc:sldMk cId="290864777" sldId="287"/>
            <ac:picMk id="17" creationId="{6A856458-14AD-9740-70F2-1615F768230F}"/>
          </ac:picMkLst>
        </pc:picChg>
      </pc:sldChg>
    </pc:docChg>
  </pc:docChgLst>
  <pc:docChgLst>
    <pc:chgData name="Chu Trung Anh 20225564" userId="S::anh.ct225564@sis.hust.edu.vn::3d5ab462-c040-436d-8070-731848ad8a6c" providerId="AD" clId="Web-{65583654-2127-4BB4-A3A2-581DC17ADDDE}"/>
    <pc:docChg chg="modSld">
      <pc:chgData name="Chu Trung Anh 20225564" userId="S::anh.ct225564@sis.hust.edu.vn::3d5ab462-c040-436d-8070-731848ad8a6c" providerId="AD" clId="Web-{65583654-2127-4BB4-A3A2-581DC17ADDDE}" dt="2024-06-09T12:05:09.518" v="6"/>
      <pc:docMkLst>
        <pc:docMk/>
      </pc:docMkLst>
      <pc:sldChg chg="addSp delSp modSp">
        <pc:chgData name="Chu Trung Anh 20225564" userId="S::anh.ct225564@sis.hust.edu.vn::3d5ab462-c040-436d-8070-731848ad8a6c" providerId="AD" clId="Web-{65583654-2127-4BB4-A3A2-581DC17ADDDE}" dt="2024-06-09T12:05:09.518" v="6"/>
        <pc:sldMkLst>
          <pc:docMk/>
          <pc:sldMk cId="0" sldId="265"/>
        </pc:sldMkLst>
        <pc:picChg chg="add del mod">
          <ac:chgData name="Chu Trung Anh 20225564" userId="S::anh.ct225564@sis.hust.edu.vn::3d5ab462-c040-436d-8070-731848ad8a6c" providerId="AD" clId="Web-{65583654-2127-4BB4-A3A2-581DC17ADDDE}" dt="2024-06-09T12:05:09.518" v="6"/>
          <ac:picMkLst>
            <pc:docMk/>
            <pc:sldMk cId="0" sldId="265"/>
            <ac:picMk id="3" creationId="{C5CF14AE-F0C7-41B5-2BA5-C7A41AD8B527}"/>
          </ac:picMkLst>
        </pc:picChg>
      </pc:sldChg>
    </pc:docChg>
  </pc:docChgLst>
  <pc:docChgLst>
    <pc:chgData name="Người dùng Khách" userId="S::urn:spo:anon#d3b525388283d5e02ac8da881e7006243069ecabf526bdf66f0670e25d64b3d1::" providerId="AD" clId="Web-{0062B4A3-14F8-6D1F-5BA6-B1EA2C66F33B}"/>
    <pc:docChg chg="modSld">
      <pc:chgData name="Người dùng Khách" userId="S::urn:spo:anon#d3b525388283d5e02ac8da881e7006243069ecabf526bdf66f0670e25d64b3d1::" providerId="AD" clId="Web-{0062B4A3-14F8-6D1F-5BA6-B1EA2C66F33B}" dt="2024-06-08T21:02:03.579" v="30" actId="20577"/>
      <pc:docMkLst>
        <pc:docMk/>
      </pc:docMkLst>
      <pc:sldChg chg="addSp delSp modSp">
        <pc:chgData name="Người dùng Khách" userId="S::urn:spo:anon#d3b525388283d5e02ac8da881e7006243069ecabf526bdf66f0670e25d64b3d1::" providerId="AD" clId="Web-{0062B4A3-14F8-6D1F-5BA6-B1EA2C66F33B}" dt="2024-06-08T21:02:03.579" v="30" actId="20577"/>
        <pc:sldMkLst>
          <pc:docMk/>
          <pc:sldMk cId="4055011658" sldId="282"/>
        </pc:sldMkLst>
        <pc:spChg chg="mod">
          <ac:chgData name="Người dùng Khách" userId="S::urn:spo:anon#d3b525388283d5e02ac8da881e7006243069ecabf526bdf66f0670e25d64b3d1::" providerId="AD" clId="Web-{0062B4A3-14F8-6D1F-5BA6-B1EA2C66F33B}" dt="2024-06-08T21:02:03.579" v="30" actId="20577"/>
          <ac:spMkLst>
            <pc:docMk/>
            <pc:sldMk cId="4055011658" sldId="282"/>
            <ac:spMk id="10" creationId="{B217F013-1472-30FE-165F-E3439882353E}"/>
          </ac:spMkLst>
        </pc:spChg>
        <pc:picChg chg="add del mod ord">
          <ac:chgData name="Người dùng Khách" userId="S::urn:spo:anon#d3b525388283d5e02ac8da881e7006243069ecabf526bdf66f0670e25d64b3d1::" providerId="AD" clId="Web-{0062B4A3-14F8-6D1F-5BA6-B1EA2C66F33B}" dt="2024-06-08T20:57:02.896" v="5"/>
          <ac:picMkLst>
            <pc:docMk/>
            <pc:sldMk cId="4055011658" sldId="282"/>
            <ac:picMk id="6" creationId="{E628B011-DD68-81FC-B625-807AD81A35F5}"/>
          </ac:picMkLst>
        </pc:picChg>
        <pc:picChg chg="add del mod">
          <ac:chgData name="Người dùng Khách" userId="S::urn:spo:anon#d3b525388283d5e02ac8da881e7006243069ecabf526bdf66f0670e25d64b3d1::" providerId="AD" clId="Web-{0062B4A3-14F8-6D1F-5BA6-B1EA2C66F33B}" dt="2024-06-08T20:58:07.885" v="10"/>
          <ac:picMkLst>
            <pc:docMk/>
            <pc:sldMk cId="4055011658" sldId="282"/>
            <ac:picMk id="7" creationId="{7AA710AC-6510-E003-CB8A-600346BA3495}"/>
          </ac:picMkLst>
        </pc:picChg>
        <pc:picChg chg="add del mod ord">
          <ac:chgData name="Người dùng Khách" userId="S::urn:spo:anon#d3b525388283d5e02ac8da881e7006243069ecabf526bdf66f0670e25d64b3d1::" providerId="AD" clId="Web-{0062B4A3-14F8-6D1F-5BA6-B1EA2C66F33B}" dt="2024-06-08T21:00:17.466" v="18"/>
          <ac:picMkLst>
            <pc:docMk/>
            <pc:sldMk cId="4055011658" sldId="282"/>
            <ac:picMk id="8" creationId="{8752576B-48F4-AE4D-D968-3429A9EBDFB5}"/>
          </ac:picMkLst>
        </pc:picChg>
        <pc:picChg chg="add mod ord">
          <ac:chgData name="Người dùng Khách" userId="S::urn:spo:anon#d3b525388283d5e02ac8da881e7006243069ecabf526bdf66f0670e25d64b3d1::" providerId="AD" clId="Web-{0062B4A3-14F8-6D1F-5BA6-B1EA2C66F33B}" dt="2024-06-08T21:01:43.438" v="26" actId="14100"/>
          <ac:picMkLst>
            <pc:docMk/>
            <pc:sldMk cId="4055011658" sldId="282"/>
            <ac:picMk id="9" creationId="{A1C94677-6AA1-890F-4DB7-9C3EFD1AC106}"/>
          </ac:picMkLst>
        </pc:picChg>
        <pc:picChg chg="del">
          <ac:chgData name="Người dùng Khách" userId="S::urn:spo:anon#d3b525388283d5e02ac8da881e7006243069ecabf526bdf66f0670e25d64b3d1::" providerId="AD" clId="Web-{0062B4A3-14F8-6D1F-5BA6-B1EA2C66F33B}" dt="2024-06-08T20:54:59.469" v="1"/>
          <ac:picMkLst>
            <pc:docMk/>
            <pc:sldMk cId="4055011658" sldId="282"/>
            <ac:picMk id="17" creationId="{E4ED2572-972D-0D07-267B-DDF9277E4C47}"/>
          </ac:picMkLst>
        </pc:picChg>
      </pc:sldChg>
    </pc:docChg>
  </pc:docChgLst>
  <pc:docChgLst>
    <pc:chgData name="Nguyen Huu Cong 20225476" userId="S::cong.nh225476@sis.hust.edu.vn::cafc2e11-b122-4871-8cc8-4f0504fa5c45" providerId="AD" clId="Web-{2557B049-2389-12EE-8775-8D8BA2613F3B}"/>
    <pc:docChg chg="modSld">
      <pc:chgData name="Nguyen Huu Cong 20225476" userId="S::cong.nh225476@sis.hust.edu.vn::cafc2e11-b122-4871-8cc8-4f0504fa5c45" providerId="AD" clId="Web-{2557B049-2389-12EE-8775-8D8BA2613F3B}" dt="2024-06-08T21:20:16.286" v="60" actId="14100"/>
      <pc:docMkLst>
        <pc:docMk/>
      </pc:docMkLst>
      <pc:sldChg chg="addSp delSp modSp">
        <pc:chgData name="Nguyen Huu Cong 20225476" userId="S::cong.nh225476@sis.hust.edu.vn::cafc2e11-b122-4871-8cc8-4f0504fa5c45" providerId="AD" clId="Web-{2557B049-2389-12EE-8775-8D8BA2613F3B}" dt="2024-06-08T21:20:16.286" v="60" actId="14100"/>
        <pc:sldMkLst>
          <pc:docMk/>
          <pc:sldMk cId="4055011658" sldId="282"/>
        </pc:sldMkLst>
        <pc:picChg chg="add del mod">
          <ac:chgData name="Nguyen Huu Cong 20225476" userId="S::cong.nh225476@sis.hust.edu.vn::cafc2e11-b122-4871-8cc8-4f0504fa5c45" providerId="AD" clId="Web-{2557B049-2389-12EE-8775-8D8BA2613F3B}" dt="2024-06-08T21:17:23.420" v="46"/>
          <ac:picMkLst>
            <pc:docMk/>
            <pc:sldMk cId="4055011658" sldId="282"/>
            <ac:picMk id="6" creationId="{D521C2C1-264D-2209-1F8B-4C9E02A2E616}"/>
          </ac:picMkLst>
        </pc:picChg>
        <pc:picChg chg="add del mod ord">
          <ac:chgData name="Nguyen Huu Cong 20225476" userId="S::cong.nh225476@sis.hust.edu.vn::cafc2e11-b122-4871-8cc8-4f0504fa5c45" providerId="AD" clId="Web-{2557B049-2389-12EE-8775-8D8BA2613F3B}" dt="2024-06-08T21:19:40.675" v="52"/>
          <ac:picMkLst>
            <pc:docMk/>
            <pc:sldMk cId="4055011658" sldId="282"/>
            <ac:picMk id="7" creationId="{380D23F2-829A-C15B-F770-4BC2E377AC1A}"/>
          </ac:picMkLst>
        </pc:picChg>
        <pc:picChg chg="add del mod">
          <ac:chgData name="Nguyen Huu Cong 20225476" userId="S::cong.nh225476@sis.hust.edu.vn::cafc2e11-b122-4871-8cc8-4f0504fa5c45" providerId="AD" clId="Web-{2557B049-2389-12EE-8775-8D8BA2613F3B}" dt="2024-06-08T21:20:01.988" v="57"/>
          <ac:picMkLst>
            <pc:docMk/>
            <pc:sldMk cId="4055011658" sldId="282"/>
            <ac:picMk id="8" creationId="{8576C004-5CEA-4BA7-E8F4-0448A7D23E54}"/>
          </ac:picMkLst>
        </pc:picChg>
        <pc:picChg chg="del">
          <ac:chgData name="Nguyen Huu Cong 20225476" userId="S::cong.nh225476@sis.hust.edu.vn::cafc2e11-b122-4871-8cc8-4f0504fa5c45" providerId="AD" clId="Web-{2557B049-2389-12EE-8775-8D8BA2613F3B}" dt="2024-06-08T21:17:24.795" v="47"/>
          <ac:picMkLst>
            <pc:docMk/>
            <pc:sldMk cId="4055011658" sldId="282"/>
            <ac:picMk id="9" creationId="{A1C94677-6AA1-890F-4DB7-9C3EFD1AC106}"/>
          </ac:picMkLst>
        </pc:picChg>
        <pc:picChg chg="add mod">
          <ac:chgData name="Nguyen Huu Cong 20225476" userId="S::cong.nh225476@sis.hust.edu.vn::cafc2e11-b122-4871-8cc8-4f0504fa5c45" providerId="AD" clId="Web-{2557B049-2389-12EE-8775-8D8BA2613F3B}" dt="2024-06-08T21:20:16.286" v="60" actId="14100"/>
          <ac:picMkLst>
            <pc:docMk/>
            <pc:sldMk cId="4055011658" sldId="282"/>
            <ac:picMk id="12" creationId="{37C617E6-7CC1-B198-FF88-B07B5F3C0EF2}"/>
          </ac:picMkLst>
        </pc:picChg>
      </pc:sldChg>
      <pc:sldChg chg="addSp delSp modSp">
        <pc:chgData name="Nguyen Huu Cong 20225476" userId="S::cong.nh225476@sis.hust.edu.vn::cafc2e11-b122-4871-8cc8-4f0504fa5c45" providerId="AD" clId="Web-{2557B049-2389-12EE-8775-8D8BA2613F3B}" dt="2024-06-08T21:09:58.857" v="42" actId="1076"/>
        <pc:sldMkLst>
          <pc:docMk/>
          <pc:sldMk cId="3677549535" sldId="284"/>
        </pc:sldMkLst>
        <pc:picChg chg="add del mod">
          <ac:chgData name="Nguyen Huu Cong 20225476" userId="S::cong.nh225476@sis.hust.edu.vn::cafc2e11-b122-4871-8cc8-4f0504fa5c45" providerId="AD" clId="Web-{2557B049-2389-12EE-8775-8D8BA2613F3B}" dt="2024-06-08T21:05:11.784" v="6"/>
          <ac:picMkLst>
            <pc:docMk/>
            <pc:sldMk cId="3677549535" sldId="284"/>
            <ac:picMk id="6" creationId="{7016EBCF-D435-0B4F-C677-EE1AD1E44BED}"/>
          </ac:picMkLst>
        </pc:picChg>
        <pc:picChg chg="del">
          <ac:chgData name="Nguyen Huu Cong 20225476" userId="S::cong.nh225476@sis.hust.edu.vn::cafc2e11-b122-4871-8cc8-4f0504fa5c45" providerId="AD" clId="Web-{2557B049-2389-12EE-8775-8D8BA2613F3B}" dt="2024-06-08T21:04:40.173" v="1"/>
          <ac:picMkLst>
            <pc:docMk/>
            <pc:sldMk cId="3677549535" sldId="284"/>
            <ac:picMk id="7" creationId="{3A302C81-1677-42B8-1D6C-62F484F5FE56}"/>
          </ac:picMkLst>
        </pc:picChg>
        <pc:picChg chg="del">
          <ac:chgData name="Nguyen Huu Cong 20225476" userId="S::cong.nh225476@sis.hust.edu.vn::cafc2e11-b122-4871-8cc8-4f0504fa5c45" providerId="AD" clId="Web-{2557B049-2389-12EE-8775-8D8BA2613F3B}" dt="2024-06-08T21:06:18.177" v="14"/>
          <ac:picMkLst>
            <pc:docMk/>
            <pc:sldMk cId="3677549535" sldId="284"/>
            <ac:picMk id="8" creationId="{465023E4-01ED-7389-4A36-E27FF9FD01BC}"/>
          </ac:picMkLst>
        </pc:picChg>
        <pc:picChg chg="add del mod">
          <ac:chgData name="Nguyen Huu Cong 20225476" userId="S::cong.nh225476@sis.hust.edu.vn::cafc2e11-b122-4871-8cc8-4f0504fa5c45" providerId="AD" clId="Web-{2557B049-2389-12EE-8775-8D8BA2613F3B}" dt="2024-06-08T21:05:16.425" v="8"/>
          <ac:picMkLst>
            <pc:docMk/>
            <pc:sldMk cId="3677549535" sldId="284"/>
            <ac:picMk id="9" creationId="{C7F2856E-0961-8415-8C82-8FF3953332BC}"/>
          </ac:picMkLst>
        </pc:picChg>
        <pc:picChg chg="add mod">
          <ac:chgData name="Nguyen Huu Cong 20225476" userId="S::cong.nh225476@sis.hust.edu.vn::cafc2e11-b122-4871-8cc8-4f0504fa5c45" providerId="AD" clId="Web-{2557B049-2389-12EE-8775-8D8BA2613F3B}" dt="2024-06-08T21:09:58.857" v="42" actId="1076"/>
          <ac:picMkLst>
            <pc:docMk/>
            <pc:sldMk cId="3677549535" sldId="284"/>
            <ac:picMk id="10" creationId="{947C253F-3F4E-152A-0D1C-4CB75353994D}"/>
          </ac:picMkLst>
        </pc:picChg>
        <pc:picChg chg="del">
          <ac:chgData name="Nguyen Huu Cong 20225476" userId="S::cong.nh225476@sis.hust.edu.vn::cafc2e11-b122-4871-8cc8-4f0504fa5c45" providerId="AD" clId="Web-{2557B049-2389-12EE-8775-8D8BA2613F3B}" dt="2024-06-08T21:07:26.836" v="19"/>
          <ac:picMkLst>
            <pc:docMk/>
            <pc:sldMk cId="3677549535" sldId="284"/>
            <ac:picMk id="12" creationId="{DCA54781-460E-7F57-DC30-1573ECB2997C}"/>
          </ac:picMkLst>
        </pc:picChg>
        <pc:picChg chg="add mod">
          <ac:chgData name="Nguyen Huu Cong 20225476" userId="S::cong.nh225476@sis.hust.edu.vn::cafc2e11-b122-4871-8cc8-4f0504fa5c45" providerId="AD" clId="Web-{2557B049-2389-12EE-8775-8D8BA2613F3B}" dt="2024-06-08T21:09:28.481" v="34" actId="1076"/>
          <ac:picMkLst>
            <pc:docMk/>
            <pc:sldMk cId="3677549535" sldId="284"/>
            <ac:picMk id="13" creationId="{32EA9CB9-A499-7CA1-2357-A97717B76A67}"/>
          </ac:picMkLst>
        </pc:picChg>
        <pc:picChg chg="add del mod">
          <ac:chgData name="Nguyen Huu Cong 20225476" userId="S::cong.nh225476@sis.hust.edu.vn::cafc2e11-b122-4871-8cc8-4f0504fa5c45" providerId="AD" clId="Web-{2557B049-2389-12EE-8775-8D8BA2613F3B}" dt="2024-06-08T21:07:46.524" v="24"/>
          <ac:picMkLst>
            <pc:docMk/>
            <pc:sldMk cId="3677549535" sldId="284"/>
            <ac:picMk id="14" creationId="{678EAA02-D8E0-5E5E-5E9B-A928C354073E}"/>
          </ac:picMkLst>
        </pc:picChg>
        <pc:picChg chg="add mod">
          <ac:chgData name="Nguyen Huu Cong 20225476" userId="S::cong.nh225476@sis.hust.edu.vn::cafc2e11-b122-4871-8cc8-4f0504fa5c45" providerId="AD" clId="Web-{2557B049-2389-12EE-8775-8D8BA2613F3B}" dt="2024-06-08T21:09:38.966" v="36" actId="1076"/>
          <ac:picMkLst>
            <pc:docMk/>
            <pc:sldMk cId="3677549535" sldId="284"/>
            <ac:picMk id="15" creationId="{33B8245E-D4E1-D2DD-5083-2FC3877AF9C1}"/>
          </ac:picMkLst>
        </pc:picChg>
        <pc:picChg chg="add mod">
          <ac:chgData name="Nguyen Huu Cong 20225476" userId="S::cong.nh225476@sis.hust.edu.vn::cafc2e11-b122-4871-8cc8-4f0504fa5c45" providerId="AD" clId="Web-{2557B049-2389-12EE-8775-8D8BA2613F3B}" dt="2024-06-08T21:09:32.106" v="35" actId="1076"/>
          <ac:picMkLst>
            <pc:docMk/>
            <pc:sldMk cId="3677549535" sldId="284"/>
            <ac:picMk id="20" creationId="{3B703308-FDDB-4F1F-7B8D-80A38F24FEE8}"/>
          </ac:picMkLst>
        </pc:picChg>
        <pc:picChg chg="del mod">
          <ac:chgData name="Nguyen Huu Cong 20225476" userId="S::cong.nh225476@sis.hust.edu.vn::cafc2e11-b122-4871-8cc8-4f0504fa5c45" providerId="AD" clId="Web-{2557B049-2389-12EE-8775-8D8BA2613F3B}" dt="2024-06-08T21:08:55.136" v="30"/>
          <ac:picMkLst>
            <pc:docMk/>
            <pc:sldMk cId="3677549535" sldId="284"/>
            <ac:picMk id="25" creationId="{AE48BD2E-51E2-4FB6-B1BD-5C5420EC6CE2}"/>
          </ac:picMkLst>
        </pc:picChg>
        <pc:cxnChg chg="mod">
          <ac:chgData name="Nguyen Huu Cong 20225476" userId="S::cong.nh225476@sis.hust.edu.vn::cafc2e11-b122-4871-8cc8-4f0504fa5c45" providerId="AD" clId="Web-{2557B049-2389-12EE-8775-8D8BA2613F3B}" dt="2024-06-08T21:06:18.177" v="14"/>
          <ac:cxnSpMkLst>
            <pc:docMk/>
            <pc:sldMk cId="3677549535" sldId="284"/>
            <ac:cxnSpMk id="16" creationId="{AE47DFE9-B7A1-3526-6677-00C0237391D4}"/>
          </ac:cxnSpMkLst>
        </pc:cxnChg>
        <pc:cxnChg chg="mod">
          <ac:chgData name="Nguyen Huu Cong 20225476" userId="S::cong.nh225476@sis.hust.edu.vn::cafc2e11-b122-4871-8cc8-4f0504fa5c45" providerId="AD" clId="Web-{2557B049-2389-12EE-8775-8D8BA2613F3B}" dt="2024-06-08T21:09:21.652" v="33" actId="14100"/>
          <ac:cxnSpMkLst>
            <pc:docMk/>
            <pc:sldMk cId="3677549535" sldId="284"/>
            <ac:cxnSpMk id="26" creationId="{C0E01DC2-563A-9FA1-B24C-50BAEFBA856C}"/>
          </ac:cxnSpMkLst>
        </pc:cxnChg>
      </pc:sldChg>
    </pc:docChg>
  </pc:docChgLst>
  <pc:docChgLst>
    <pc:chgData name="Chu Trung Anh 20225564" userId="3d5ab462-c040-436d-8070-731848ad8a6c" providerId="ADAL" clId="{9487723B-E00B-4721-9D0A-1FB523386329}"/>
    <pc:docChg chg="undo custSel addSld delSld modSld sldOrd">
      <pc:chgData name="Chu Trung Anh 20225564" userId="3d5ab462-c040-436d-8070-731848ad8a6c" providerId="ADAL" clId="{9487723B-E00B-4721-9D0A-1FB523386329}" dt="2024-06-09T12:12:47.945" v="824" actId="14100"/>
      <pc:docMkLst>
        <pc:docMk/>
      </pc:docMkLst>
      <pc:sldChg chg="modSp mod">
        <pc:chgData name="Chu Trung Anh 20225564" userId="3d5ab462-c040-436d-8070-731848ad8a6c" providerId="ADAL" clId="{9487723B-E00B-4721-9D0A-1FB523386329}" dt="2024-06-09T04:57:08.006" v="581" actId="1076"/>
        <pc:sldMkLst>
          <pc:docMk/>
          <pc:sldMk cId="0" sldId="257"/>
        </pc:sldMkLst>
        <pc:spChg chg="mod">
          <ac:chgData name="Chu Trung Anh 20225564" userId="3d5ab462-c040-436d-8070-731848ad8a6c" providerId="ADAL" clId="{9487723B-E00B-4721-9D0A-1FB523386329}" dt="2024-06-09T04:57:08.006" v="581" actId="1076"/>
          <ac:spMkLst>
            <pc:docMk/>
            <pc:sldMk cId="0" sldId="257"/>
            <ac:spMk id="603" creationId="{00000000-0000-0000-0000-000000000000}"/>
          </ac:spMkLst>
        </pc:spChg>
      </pc:sldChg>
      <pc:sldChg chg="modSp mod">
        <pc:chgData name="Chu Trung Anh 20225564" userId="3d5ab462-c040-436d-8070-731848ad8a6c" providerId="ADAL" clId="{9487723B-E00B-4721-9D0A-1FB523386329}" dt="2024-06-09T05:10:30.028" v="784" actId="14100"/>
        <pc:sldMkLst>
          <pc:docMk/>
          <pc:sldMk cId="0" sldId="258"/>
        </pc:sldMkLst>
        <pc:grpChg chg="mod">
          <ac:chgData name="Chu Trung Anh 20225564" userId="3d5ab462-c040-436d-8070-731848ad8a6c" providerId="ADAL" clId="{9487723B-E00B-4721-9D0A-1FB523386329}" dt="2024-06-09T05:10:25.593" v="783" actId="14100"/>
          <ac:grpSpMkLst>
            <pc:docMk/>
            <pc:sldMk cId="0" sldId="258"/>
            <ac:grpSpMk id="651" creationId="{00000000-0000-0000-0000-000000000000}"/>
          </ac:grpSpMkLst>
        </pc:grpChg>
        <pc:graphicFrameChg chg="mod modGraphic">
          <ac:chgData name="Chu Trung Anh 20225564" userId="3d5ab462-c040-436d-8070-731848ad8a6c" providerId="ADAL" clId="{9487723B-E00B-4721-9D0A-1FB523386329}" dt="2024-06-09T05:10:30.028" v="784" actId="14100"/>
          <ac:graphicFrameMkLst>
            <pc:docMk/>
            <pc:sldMk cId="0" sldId="258"/>
            <ac:graphicFrameMk id="725" creationId="{00000000-0000-0000-0000-000000000000}"/>
          </ac:graphicFrameMkLst>
        </pc:graphicFrameChg>
      </pc:sldChg>
      <pc:sldChg chg="modSp mod">
        <pc:chgData name="Chu Trung Anh 20225564" userId="3d5ab462-c040-436d-8070-731848ad8a6c" providerId="ADAL" clId="{9487723B-E00B-4721-9D0A-1FB523386329}" dt="2024-06-09T02:56:55.964" v="111" actId="732"/>
        <pc:sldMkLst>
          <pc:docMk/>
          <pc:sldMk cId="0" sldId="260"/>
        </pc:sldMkLst>
        <pc:picChg chg="mod modCrop">
          <ac:chgData name="Chu Trung Anh 20225564" userId="3d5ab462-c040-436d-8070-731848ad8a6c" providerId="ADAL" clId="{9487723B-E00B-4721-9D0A-1FB523386329}" dt="2024-06-09T02:56:55.964" v="111" actId="732"/>
          <ac:picMkLst>
            <pc:docMk/>
            <pc:sldMk cId="0" sldId="260"/>
            <ac:picMk id="853" creationId="{00000000-0000-0000-0000-000000000000}"/>
          </ac:picMkLst>
        </pc:picChg>
      </pc:sldChg>
      <pc:sldChg chg="addSp delSp modSp mod delAnim modAnim">
        <pc:chgData name="Chu Trung Anh 20225564" userId="3d5ab462-c040-436d-8070-731848ad8a6c" providerId="ADAL" clId="{9487723B-E00B-4721-9D0A-1FB523386329}" dt="2024-06-09T12:10:47.617" v="810" actId="478"/>
        <pc:sldMkLst>
          <pc:docMk/>
          <pc:sldMk cId="0" sldId="265"/>
        </pc:sldMkLst>
        <pc:grpChg chg="mod">
          <ac:chgData name="Chu Trung Anh 20225564" userId="3d5ab462-c040-436d-8070-731848ad8a6c" providerId="ADAL" clId="{9487723B-E00B-4721-9D0A-1FB523386329}" dt="2024-06-09T12:10:42.296" v="809" actId="14100"/>
          <ac:grpSpMkLst>
            <pc:docMk/>
            <pc:sldMk cId="0" sldId="265"/>
            <ac:grpSpMk id="1063" creationId="{00000000-0000-0000-0000-000000000000}"/>
          </ac:grpSpMkLst>
        </pc:grpChg>
        <pc:picChg chg="del mod">
          <ac:chgData name="Chu Trung Anh 20225564" userId="3d5ab462-c040-436d-8070-731848ad8a6c" providerId="ADAL" clId="{9487723B-E00B-4721-9D0A-1FB523386329}" dt="2024-06-09T12:10:47.617" v="810" actId="478"/>
          <ac:picMkLst>
            <pc:docMk/>
            <pc:sldMk cId="0" sldId="265"/>
            <ac:picMk id="2" creationId="{F716B1E3-F0B9-FC9F-1632-8C89240E4D53}"/>
          </ac:picMkLst>
        </pc:picChg>
        <pc:picChg chg="add del mod">
          <ac:chgData name="Chu Trung Anh 20225564" userId="3d5ab462-c040-436d-8070-731848ad8a6c" providerId="ADAL" clId="{9487723B-E00B-4721-9D0A-1FB523386329}" dt="2024-06-09T12:09:30.393" v="798" actId="478"/>
          <ac:picMkLst>
            <pc:docMk/>
            <pc:sldMk cId="0" sldId="265"/>
            <ac:picMk id="3" creationId="{1249575E-D69D-E7E9-0945-137F79220775}"/>
          </ac:picMkLst>
        </pc:picChg>
        <pc:picChg chg="add mod">
          <ac:chgData name="Chu Trung Anh 20225564" userId="3d5ab462-c040-436d-8070-731848ad8a6c" providerId="ADAL" clId="{9487723B-E00B-4721-9D0A-1FB523386329}" dt="2024-06-09T12:10:34.252" v="808" actId="1076"/>
          <ac:picMkLst>
            <pc:docMk/>
            <pc:sldMk cId="0" sldId="265"/>
            <ac:picMk id="4" creationId="{FA648893-2290-584C-01BE-A91FEDBD858A}"/>
          </ac:picMkLst>
        </pc:picChg>
      </pc:sldChg>
      <pc:sldChg chg="mod modShow">
        <pc:chgData name="Chu Trung Anh 20225564" userId="3d5ab462-c040-436d-8070-731848ad8a6c" providerId="ADAL" clId="{9487723B-E00B-4721-9D0A-1FB523386329}" dt="2024-06-09T04:58:21.856" v="586" actId="729"/>
        <pc:sldMkLst>
          <pc:docMk/>
          <pc:sldMk cId="0" sldId="267"/>
        </pc:sldMkLst>
      </pc:sldChg>
      <pc:sldChg chg="ord">
        <pc:chgData name="Chu Trung Anh 20225564" userId="3d5ab462-c040-436d-8070-731848ad8a6c" providerId="ADAL" clId="{9487723B-E00B-4721-9D0A-1FB523386329}" dt="2024-06-09T05:13:07.781" v="790"/>
        <pc:sldMkLst>
          <pc:docMk/>
          <pc:sldMk cId="0" sldId="276"/>
        </pc:sldMkLst>
      </pc:sldChg>
      <pc:sldChg chg="modSp mod">
        <pc:chgData name="Chu Trung Anh 20225564" userId="3d5ab462-c040-436d-8070-731848ad8a6c" providerId="ADAL" clId="{9487723B-E00B-4721-9D0A-1FB523386329}" dt="2024-06-09T05:11:06.055" v="786" actId="1076"/>
        <pc:sldMkLst>
          <pc:docMk/>
          <pc:sldMk cId="1944154766" sldId="279"/>
        </pc:sldMkLst>
        <pc:spChg chg="mod">
          <ac:chgData name="Chu Trung Anh 20225564" userId="3d5ab462-c040-436d-8070-731848ad8a6c" providerId="ADAL" clId="{9487723B-E00B-4721-9D0A-1FB523386329}" dt="2024-06-09T05:11:06.055" v="786" actId="1076"/>
          <ac:spMkLst>
            <pc:docMk/>
            <pc:sldMk cId="1944154766" sldId="279"/>
            <ac:spMk id="7" creationId="{43D0CC64-82E9-A4BE-F8AB-ADE815AB166B}"/>
          </ac:spMkLst>
        </pc:spChg>
        <pc:picChg chg="mod">
          <ac:chgData name="Chu Trung Anh 20225564" userId="3d5ab462-c040-436d-8070-731848ad8a6c" providerId="ADAL" clId="{9487723B-E00B-4721-9D0A-1FB523386329}" dt="2024-06-09T02:57:14.320" v="112" actId="1076"/>
          <ac:picMkLst>
            <pc:docMk/>
            <pc:sldMk cId="1944154766" sldId="279"/>
            <ac:picMk id="9" creationId="{01750775-0CDC-EF49-463D-E30944D8230B}"/>
          </ac:picMkLst>
        </pc:picChg>
      </pc:sldChg>
      <pc:sldChg chg="modSp mod">
        <pc:chgData name="Chu Trung Anh 20225564" userId="3d5ab462-c040-436d-8070-731848ad8a6c" providerId="ADAL" clId="{9487723B-E00B-4721-9D0A-1FB523386329}" dt="2024-06-09T02:55:13.281" v="102" actId="732"/>
        <pc:sldMkLst>
          <pc:docMk/>
          <pc:sldMk cId="90438076" sldId="280"/>
        </pc:sldMkLst>
        <pc:picChg chg="mod modCrop">
          <ac:chgData name="Chu Trung Anh 20225564" userId="3d5ab462-c040-436d-8070-731848ad8a6c" providerId="ADAL" clId="{9487723B-E00B-4721-9D0A-1FB523386329}" dt="2024-06-09T02:55:13.281" v="102" actId="732"/>
          <ac:picMkLst>
            <pc:docMk/>
            <pc:sldMk cId="90438076" sldId="280"/>
            <ac:picMk id="10" creationId="{2F20A7C3-C69A-1EED-C4DC-0CF2ED28BCF4}"/>
          </ac:picMkLst>
        </pc:picChg>
      </pc:sldChg>
      <pc:sldChg chg="addSp delSp modSp mod modAnim">
        <pc:chgData name="Chu Trung Anh 20225564" userId="3d5ab462-c040-436d-8070-731848ad8a6c" providerId="ADAL" clId="{9487723B-E00B-4721-9D0A-1FB523386329}" dt="2024-06-09T12:12:47.945" v="824" actId="14100"/>
        <pc:sldMkLst>
          <pc:docMk/>
          <pc:sldMk cId="18854117" sldId="281"/>
        </pc:sldMkLst>
        <pc:grpChg chg="mod">
          <ac:chgData name="Chu Trung Anh 20225564" userId="3d5ab462-c040-436d-8070-731848ad8a6c" providerId="ADAL" clId="{9487723B-E00B-4721-9D0A-1FB523386329}" dt="2024-06-09T12:12:47.945" v="824" actId="14100"/>
          <ac:grpSpMkLst>
            <pc:docMk/>
            <pc:sldMk cId="18854117" sldId="281"/>
            <ac:grpSpMk id="7" creationId="{6F20AD79-037E-3DD3-C38E-EA0EDA3C8EE7}"/>
          </ac:grpSpMkLst>
        </pc:grpChg>
        <pc:picChg chg="add mod ord modCrop">
          <ac:chgData name="Chu Trung Anh 20225564" userId="3d5ab462-c040-436d-8070-731848ad8a6c" providerId="ADAL" clId="{9487723B-E00B-4721-9D0A-1FB523386329}" dt="2024-06-09T12:12:34.122" v="822" actId="732"/>
          <ac:picMkLst>
            <pc:docMk/>
            <pc:sldMk cId="18854117" sldId="281"/>
            <ac:picMk id="6" creationId="{67D8077E-989B-F8E7-DA70-4D3034E904E3}"/>
          </ac:picMkLst>
        </pc:picChg>
        <pc:picChg chg="del mod">
          <ac:chgData name="Chu Trung Anh 20225564" userId="3d5ab462-c040-436d-8070-731848ad8a6c" providerId="ADAL" clId="{9487723B-E00B-4721-9D0A-1FB523386329}" dt="2024-06-09T12:11:04.809" v="811" actId="478"/>
          <ac:picMkLst>
            <pc:docMk/>
            <pc:sldMk cId="18854117" sldId="281"/>
            <ac:picMk id="14" creationId="{B20F05AC-BC30-0259-1535-856351EE0973}"/>
          </ac:picMkLst>
        </pc:picChg>
      </pc:sldChg>
      <pc:sldChg chg="delSp modSp mod ord">
        <pc:chgData name="Chu Trung Anh 20225564" userId="3d5ab462-c040-436d-8070-731848ad8a6c" providerId="ADAL" clId="{9487723B-E00B-4721-9D0A-1FB523386329}" dt="2024-06-09T03:05:25.653" v="159" actId="1440"/>
        <pc:sldMkLst>
          <pc:docMk/>
          <pc:sldMk cId="4055011658" sldId="282"/>
        </pc:sldMkLst>
        <pc:grpChg chg="del mod">
          <ac:chgData name="Chu Trung Anh 20225564" userId="3d5ab462-c040-436d-8070-731848ad8a6c" providerId="ADAL" clId="{9487723B-E00B-4721-9D0A-1FB523386329}" dt="2024-06-09T02:53:47.570" v="97" actId="478"/>
          <ac:grpSpMkLst>
            <pc:docMk/>
            <pc:sldMk cId="4055011658" sldId="282"/>
            <ac:grpSpMk id="934" creationId="{00000000-0000-0000-0000-000000000000}"/>
          </ac:grpSpMkLst>
        </pc:grpChg>
        <pc:picChg chg="mod modCrop">
          <ac:chgData name="Chu Trung Anh 20225564" userId="3d5ab462-c040-436d-8070-731848ad8a6c" providerId="ADAL" clId="{9487723B-E00B-4721-9D0A-1FB523386329}" dt="2024-06-09T03:05:25.653" v="159" actId="1440"/>
          <ac:picMkLst>
            <pc:docMk/>
            <pc:sldMk cId="4055011658" sldId="282"/>
            <ac:picMk id="7" creationId="{C76D0D0B-2A16-17E2-60A8-9BC6EBD2FD38}"/>
          </ac:picMkLst>
        </pc:picChg>
      </pc:sldChg>
      <pc:sldChg chg="addSp modSp mod">
        <pc:chgData name="Chu Trung Anh 20225564" userId="3d5ab462-c040-436d-8070-731848ad8a6c" providerId="ADAL" clId="{9487723B-E00B-4721-9D0A-1FB523386329}" dt="2024-06-09T03:02:58.387" v="138" actId="1440"/>
        <pc:sldMkLst>
          <pc:docMk/>
          <pc:sldMk cId="1957160404" sldId="283"/>
        </pc:sldMkLst>
        <pc:picChg chg="add mod">
          <ac:chgData name="Chu Trung Anh 20225564" userId="3d5ab462-c040-436d-8070-731848ad8a6c" providerId="ADAL" clId="{9487723B-E00B-4721-9D0A-1FB523386329}" dt="2024-06-09T03:02:46.457" v="136" actId="1076"/>
          <ac:picMkLst>
            <pc:docMk/>
            <pc:sldMk cId="1957160404" sldId="283"/>
            <ac:picMk id="7" creationId="{226720F6-9116-ACA1-3745-4CABDEEE750F}"/>
          </ac:picMkLst>
        </pc:picChg>
        <pc:picChg chg="mod modCrop">
          <ac:chgData name="Chu Trung Anh 20225564" userId="3d5ab462-c040-436d-8070-731848ad8a6c" providerId="ADAL" clId="{9487723B-E00B-4721-9D0A-1FB523386329}" dt="2024-06-09T03:02:58.387" v="138" actId="1440"/>
          <ac:picMkLst>
            <pc:docMk/>
            <pc:sldMk cId="1957160404" sldId="283"/>
            <ac:picMk id="8" creationId="{59D911C8-8BE7-2B35-FC88-A9AC4E385DD0}"/>
          </ac:picMkLst>
        </pc:picChg>
        <pc:picChg chg="add mod">
          <ac:chgData name="Chu Trung Anh 20225564" userId="3d5ab462-c040-436d-8070-731848ad8a6c" providerId="ADAL" clId="{9487723B-E00B-4721-9D0A-1FB523386329}" dt="2024-06-09T03:02:48.826" v="137" actId="1076"/>
          <ac:picMkLst>
            <pc:docMk/>
            <pc:sldMk cId="1957160404" sldId="283"/>
            <ac:picMk id="10" creationId="{FC2CD8AE-2CAE-9821-B25E-8D176EAA8882}"/>
          </ac:picMkLst>
        </pc:picChg>
      </pc:sldChg>
      <pc:sldChg chg="modSp add del mod">
        <pc:chgData name="Chu Trung Anh 20225564" userId="3d5ab462-c040-436d-8070-731848ad8a6c" providerId="ADAL" clId="{9487723B-E00B-4721-9D0A-1FB523386329}" dt="2024-06-09T05:13:18.583" v="792" actId="2696"/>
        <pc:sldMkLst>
          <pc:docMk/>
          <pc:sldMk cId="3677549535" sldId="284"/>
        </pc:sldMkLst>
        <pc:spChg chg="mod">
          <ac:chgData name="Chu Trung Anh 20225564" userId="3d5ab462-c040-436d-8070-731848ad8a6c" providerId="ADAL" clId="{9487723B-E00B-4721-9D0A-1FB523386329}" dt="2024-06-09T02:53:24.550" v="92" actId="1076"/>
          <ac:spMkLst>
            <pc:docMk/>
            <pc:sldMk cId="3677549535" sldId="284"/>
            <ac:spMk id="18" creationId="{B0FFB3D5-AA97-A3FC-927C-1A976A348E01}"/>
          </ac:spMkLst>
        </pc:spChg>
        <pc:spChg chg="mod">
          <ac:chgData name="Chu Trung Anh 20225564" userId="3d5ab462-c040-436d-8070-731848ad8a6c" providerId="ADAL" clId="{9487723B-E00B-4721-9D0A-1FB523386329}" dt="2024-06-09T05:11:36.726" v="788" actId="1076"/>
          <ac:spMkLst>
            <pc:docMk/>
            <pc:sldMk cId="3677549535" sldId="284"/>
            <ac:spMk id="34" creationId="{148A6134-930B-1831-A2FB-06530CFEEB09}"/>
          </ac:spMkLst>
        </pc:spChg>
        <pc:picChg chg="mod">
          <ac:chgData name="Chu Trung Anh 20225564" userId="3d5ab462-c040-436d-8070-731848ad8a6c" providerId="ADAL" clId="{9487723B-E00B-4721-9D0A-1FB523386329}" dt="2024-06-09T04:57:55.868" v="582" actId="1440"/>
          <ac:picMkLst>
            <pc:docMk/>
            <pc:sldMk cId="3677549535" sldId="284"/>
            <ac:picMk id="10" creationId="{947C253F-3F4E-152A-0D1C-4CB75353994D}"/>
          </ac:picMkLst>
        </pc:picChg>
        <pc:picChg chg="mod">
          <ac:chgData name="Chu Trung Anh 20225564" userId="3d5ab462-c040-436d-8070-731848ad8a6c" providerId="ADAL" clId="{9487723B-E00B-4721-9D0A-1FB523386329}" dt="2024-06-09T04:57:57.912" v="583" actId="1440"/>
          <ac:picMkLst>
            <pc:docMk/>
            <pc:sldMk cId="3677549535" sldId="284"/>
            <ac:picMk id="13" creationId="{32EA9CB9-A499-7CA1-2357-A97717B76A67}"/>
          </ac:picMkLst>
        </pc:picChg>
        <pc:picChg chg="mod">
          <ac:chgData name="Chu Trung Anh 20225564" userId="3d5ab462-c040-436d-8070-731848ad8a6c" providerId="ADAL" clId="{9487723B-E00B-4721-9D0A-1FB523386329}" dt="2024-06-09T04:57:59.934" v="584" actId="1440"/>
          <ac:picMkLst>
            <pc:docMk/>
            <pc:sldMk cId="3677549535" sldId="284"/>
            <ac:picMk id="15" creationId="{33B8245E-D4E1-D2DD-5083-2FC3877AF9C1}"/>
          </ac:picMkLst>
        </pc:picChg>
        <pc:picChg chg="mod">
          <ac:chgData name="Chu Trung Anh 20225564" userId="3d5ab462-c040-436d-8070-731848ad8a6c" providerId="ADAL" clId="{9487723B-E00B-4721-9D0A-1FB523386329}" dt="2024-06-09T04:58:02.046" v="585" actId="1440"/>
          <ac:picMkLst>
            <pc:docMk/>
            <pc:sldMk cId="3677549535" sldId="284"/>
            <ac:picMk id="20" creationId="{3B703308-FDDB-4F1F-7B8D-80A38F24FEE8}"/>
          </ac:picMkLst>
        </pc:picChg>
        <pc:cxnChg chg="mod">
          <ac:chgData name="Chu Trung Anh 20225564" userId="3d5ab462-c040-436d-8070-731848ad8a6c" providerId="ADAL" clId="{9487723B-E00B-4721-9D0A-1FB523386329}" dt="2024-06-09T02:52:13.871" v="75" actId="1076"/>
          <ac:cxnSpMkLst>
            <pc:docMk/>
            <pc:sldMk cId="3677549535" sldId="284"/>
            <ac:cxnSpMk id="16" creationId="{AE47DFE9-B7A1-3526-6677-00C0237391D4}"/>
          </ac:cxnSpMkLst>
        </pc:cxnChg>
        <pc:cxnChg chg="mod">
          <ac:chgData name="Chu Trung Anh 20225564" userId="3d5ab462-c040-436d-8070-731848ad8a6c" providerId="ADAL" clId="{9487723B-E00B-4721-9D0A-1FB523386329}" dt="2024-06-09T02:52:19.865" v="76" actId="1076"/>
          <ac:cxnSpMkLst>
            <pc:docMk/>
            <pc:sldMk cId="3677549535" sldId="284"/>
            <ac:cxnSpMk id="17" creationId="{0158B375-64B2-5E2B-F8EE-96504F602041}"/>
          </ac:cxnSpMkLst>
        </pc:cxnChg>
        <pc:cxnChg chg="mod">
          <ac:chgData name="Chu Trung Anh 20225564" userId="3d5ab462-c040-436d-8070-731848ad8a6c" providerId="ADAL" clId="{9487723B-E00B-4721-9D0A-1FB523386329}" dt="2024-06-09T02:52:59.332" v="88" actId="14100"/>
          <ac:cxnSpMkLst>
            <pc:docMk/>
            <pc:sldMk cId="3677549535" sldId="284"/>
            <ac:cxnSpMk id="19" creationId="{BA151CCA-316E-5422-13CF-E234F5701699}"/>
          </ac:cxnSpMkLst>
        </pc:cxnChg>
        <pc:cxnChg chg="mod">
          <ac:chgData name="Chu Trung Anh 20225564" userId="3d5ab462-c040-436d-8070-731848ad8a6c" providerId="ADAL" clId="{9487723B-E00B-4721-9D0A-1FB523386329}" dt="2024-06-09T02:53:17.424" v="91" actId="14100"/>
          <ac:cxnSpMkLst>
            <pc:docMk/>
            <pc:sldMk cId="3677549535" sldId="284"/>
            <ac:cxnSpMk id="26" creationId="{C0E01DC2-563A-9FA1-B24C-50BAEFBA856C}"/>
          </ac:cxnSpMkLst>
        </pc:cxnChg>
      </pc:sldChg>
      <pc:sldChg chg="addSp delSp modSp mod modNotesTx">
        <pc:chgData name="Chu Trung Anh 20225564" userId="3d5ab462-c040-436d-8070-731848ad8a6c" providerId="ADAL" clId="{9487723B-E00B-4721-9D0A-1FB523386329}" dt="2024-06-09T04:27:25.309" v="570"/>
        <pc:sldMkLst>
          <pc:docMk/>
          <pc:sldMk cId="3842988085" sldId="285"/>
        </pc:sldMkLst>
        <pc:spChg chg="add del mod">
          <ac:chgData name="Chu Trung Anh 20225564" userId="3d5ab462-c040-436d-8070-731848ad8a6c" providerId="ADAL" clId="{9487723B-E00B-4721-9D0A-1FB523386329}" dt="2024-06-09T04:23:10.157" v="235" actId="478"/>
          <ac:spMkLst>
            <pc:docMk/>
            <pc:sldMk cId="3842988085" sldId="285"/>
            <ac:spMk id="7" creationId="{6223F44D-4FE5-94E0-8107-CA51DDA09E7A}"/>
          </ac:spMkLst>
        </pc:spChg>
        <pc:spChg chg="add del">
          <ac:chgData name="Chu Trung Anh 20225564" userId="3d5ab462-c040-436d-8070-731848ad8a6c" providerId="ADAL" clId="{9487723B-E00B-4721-9D0A-1FB523386329}" dt="2024-06-09T04:18:44.180" v="218" actId="22"/>
          <ac:spMkLst>
            <pc:docMk/>
            <pc:sldMk cId="3842988085" sldId="285"/>
            <ac:spMk id="9" creationId="{8C76E4D4-4B77-BAAB-E5D9-61B2FAF17A56}"/>
          </ac:spMkLst>
        </pc:spChg>
        <pc:picChg chg="add mod modCrop">
          <ac:chgData name="Chu Trung Anh 20225564" userId="3d5ab462-c040-436d-8070-731848ad8a6c" providerId="ADAL" clId="{9487723B-E00B-4721-9D0A-1FB523386329}" dt="2024-06-09T04:23:41.456" v="239" actId="1076"/>
          <ac:picMkLst>
            <pc:docMk/>
            <pc:sldMk cId="3842988085" sldId="285"/>
            <ac:picMk id="12" creationId="{CBC3B56A-6CBE-000D-4305-B3FBF86DD1E8}"/>
          </ac:picMkLst>
        </pc:picChg>
        <pc:picChg chg="add mod modCrop">
          <ac:chgData name="Chu Trung Anh 20225564" userId="3d5ab462-c040-436d-8070-731848ad8a6c" providerId="ADAL" clId="{9487723B-E00B-4721-9D0A-1FB523386329}" dt="2024-06-09T04:23:16.139" v="237" actId="1076"/>
          <ac:picMkLst>
            <pc:docMk/>
            <pc:sldMk cId="3842988085" sldId="285"/>
            <ac:picMk id="14" creationId="{2DC52045-D5F9-5FD9-6774-47A34A19A73C}"/>
          </ac:picMkLst>
        </pc:picChg>
      </pc:sldChg>
      <pc:sldChg chg="addSp delSp modSp mod">
        <pc:chgData name="Chu Trung Anh 20225564" userId="3d5ab462-c040-436d-8070-731848ad8a6c" providerId="ADAL" clId="{9487723B-E00B-4721-9D0A-1FB523386329}" dt="2024-06-09T03:03:07.257" v="139" actId="1440"/>
        <pc:sldMkLst>
          <pc:docMk/>
          <pc:sldMk cId="2320334280" sldId="286"/>
        </pc:sldMkLst>
        <pc:spChg chg="del">
          <ac:chgData name="Chu Trung Anh 20225564" userId="3d5ab462-c040-436d-8070-731848ad8a6c" providerId="ADAL" clId="{9487723B-E00B-4721-9D0A-1FB523386329}" dt="2024-06-09T02:44:23.037" v="0" actId="478"/>
          <ac:spMkLst>
            <pc:docMk/>
            <pc:sldMk cId="2320334280" sldId="286"/>
            <ac:spMk id="6" creationId="{BB1DF8C2-B6D7-6D3D-7502-406E858CD03E}"/>
          </ac:spMkLst>
        </pc:spChg>
        <pc:picChg chg="add mod">
          <ac:chgData name="Chu Trung Anh 20225564" userId="3d5ab462-c040-436d-8070-731848ad8a6c" providerId="ADAL" clId="{9487723B-E00B-4721-9D0A-1FB523386329}" dt="2024-06-09T03:03:07.257" v="139" actId="1440"/>
          <ac:picMkLst>
            <pc:docMk/>
            <pc:sldMk cId="2320334280" sldId="286"/>
            <ac:picMk id="8" creationId="{ED4A1C1A-F43F-A101-53ED-72DCFB4190ED}"/>
          </ac:picMkLst>
        </pc:picChg>
      </pc:sldChg>
      <pc:sldChg chg="addSp modSp mod">
        <pc:chgData name="Chu Trung Anh 20225564" userId="3d5ab462-c040-436d-8070-731848ad8a6c" providerId="ADAL" clId="{9487723B-E00B-4721-9D0A-1FB523386329}" dt="2024-06-09T03:03:49.937" v="147" actId="14100"/>
        <pc:sldMkLst>
          <pc:docMk/>
          <pc:sldMk cId="290864777" sldId="287"/>
        </pc:sldMkLst>
        <pc:spChg chg="add mod">
          <ac:chgData name="Chu Trung Anh 20225564" userId="3d5ab462-c040-436d-8070-731848ad8a6c" providerId="ADAL" clId="{9487723B-E00B-4721-9D0A-1FB523386329}" dt="2024-06-09T02:51:13.582" v="66" actId="208"/>
          <ac:spMkLst>
            <pc:docMk/>
            <pc:sldMk cId="290864777" sldId="287"/>
            <ac:spMk id="9" creationId="{2E7F7493-1960-1852-F925-0265D480C085}"/>
          </ac:spMkLst>
        </pc:spChg>
        <pc:picChg chg="mod">
          <ac:chgData name="Chu Trung Anh 20225564" userId="3d5ab462-c040-436d-8070-731848ad8a6c" providerId="ADAL" clId="{9487723B-E00B-4721-9D0A-1FB523386329}" dt="2024-06-09T03:03:30.497" v="143" actId="1440"/>
          <ac:picMkLst>
            <pc:docMk/>
            <pc:sldMk cId="290864777" sldId="287"/>
            <ac:picMk id="13" creationId="{1312FE50-1B8F-B42C-86E6-C48C01E9D6AE}"/>
          </ac:picMkLst>
        </pc:picChg>
        <pc:picChg chg="mod">
          <ac:chgData name="Chu Trung Anh 20225564" userId="3d5ab462-c040-436d-8070-731848ad8a6c" providerId="ADAL" clId="{9487723B-E00B-4721-9D0A-1FB523386329}" dt="2024-06-09T03:03:47.053" v="146" actId="14100"/>
          <ac:picMkLst>
            <pc:docMk/>
            <pc:sldMk cId="290864777" sldId="287"/>
            <ac:picMk id="15" creationId="{0DD838FF-499F-D8A7-F20F-D156EE155C5E}"/>
          </ac:picMkLst>
        </pc:picChg>
        <pc:picChg chg="mod">
          <ac:chgData name="Chu Trung Anh 20225564" userId="3d5ab462-c040-436d-8070-731848ad8a6c" providerId="ADAL" clId="{9487723B-E00B-4721-9D0A-1FB523386329}" dt="2024-06-09T03:03:49.937" v="147" actId="14100"/>
          <ac:picMkLst>
            <pc:docMk/>
            <pc:sldMk cId="290864777" sldId="287"/>
            <ac:picMk id="17" creationId="{6A856458-14AD-9740-70F2-1615F768230F}"/>
          </ac:picMkLst>
        </pc:picChg>
        <pc:cxnChg chg="mod">
          <ac:chgData name="Chu Trung Anh 20225564" userId="3d5ab462-c040-436d-8070-731848ad8a6c" providerId="ADAL" clId="{9487723B-E00B-4721-9D0A-1FB523386329}" dt="2024-06-09T02:51:33.202" v="69" actId="14100"/>
          <ac:cxnSpMkLst>
            <pc:docMk/>
            <pc:sldMk cId="290864777" sldId="287"/>
            <ac:cxnSpMk id="20" creationId="{14E37AC4-38A4-583F-41E1-D67F79DD6F46}"/>
          </ac:cxnSpMkLst>
        </pc:cxnChg>
        <pc:cxnChg chg="mod ord">
          <ac:chgData name="Chu Trung Anh 20225564" userId="3d5ab462-c040-436d-8070-731848ad8a6c" providerId="ADAL" clId="{9487723B-E00B-4721-9D0A-1FB523386329}" dt="2024-06-09T02:51:22.251" v="68" actId="166"/>
          <ac:cxnSpMkLst>
            <pc:docMk/>
            <pc:sldMk cId="290864777" sldId="287"/>
            <ac:cxnSpMk id="22" creationId="{BCC3BCBA-7F6C-0425-9429-C049FDB55A26}"/>
          </ac:cxnSpMkLst>
        </pc:cxnChg>
      </pc:sldChg>
      <pc:sldChg chg="addSp delSp modSp add mod modTransition">
        <pc:chgData name="Chu Trung Anh 20225564" userId="3d5ab462-c040-436d-8070-731848ad8a6c" providerId="ADAL" clId="{9487723B-E00B-4721-9D0A-1FB523386329}" dt="2024-06-09T03:03:13.383" v="140" actId="1440"/>
        <pc:sldMkLst>
          <pc:docMk/>
          <pc:sldMk cId="1467223143" sldId="288"/>
        </pc:sldMkLst>
        <pc:picChg chg="add mod">
          <ac:chgData name="Chu Trung Anh 20225564" userId="3d5ab462-c040-436d-8070-731848ad8a6c" providerId="ADAL" clId="{9487723B-E00B-4721-9D0A-1FB523386329}" dt="2024-06-09T02:45:01.445" v="16"/>
          <ac:picMkLst>
            <pc:docMk/>
            <pc:sldMk cId="1467223143" sldId="288"/>
            <ac:picMk id="7" creationId="{4694D10D-CC27-3B39-4FEC-104676060324}"/>
          </ac:picMkLst>
        </pc:picChg>
        <pc:picChg chg="del">
          <ac:chgData name="Chu Trung Anh 20225564" userId="3d5ab462-c040-436d-8070-731848ad8a6c" providerId="ADAL" clId="{9487723B-E00B-4721-9D0A-1FB523386329}" dt="2024-06-09T02:44:51.957" v="11" actId="478"/>
          <ac:picMkLst>
            <pc:docMk/>
            <pc:sldMk cId="1467223143" sldId="288"/>
            <ac:picMk id="8" creationId="{ED4A1C1A-F43F-A101-53ED-72DCFB4190ED}"/>
          </ac:picMkLst>
        </pc:picChg>
        <pc:picChg chg="add mod">
          <ac:chgData name="Chu Trung Anh 20225564" userId="3d5ab462-c040-436d-8070-731848ad8a6c" providerId="ADAL" clId="{9487723B-E00B-4721-9D0A-1FB523386329}" dt="2024-06-09T03:03:13.383" v="140" actId="1440"/>
          <ac:picMkLst>
            <pc:docMk/>
            <pc:sldMk cId="1467223143" sldId="288"/>
            <ac:picMk id="10" creationId="{BA3B939B-1694-0181-DBF1-F8CDEAB91CFB}"/>
          </ac:picMkLst>
        </pc:picChg>
      </pc:sldChg>
      <pc:sldChg chg="addSp delSp modSp add mod">
        <pc:chgData name="Chu Trung Anh 20225564" userId="3d5ab462-c040-436d-8070-731848ad8a6c" providerId="ADAL" clId="{9487723B-E00B-4721-9D0A-1FB523386329}" dt="2024-06-09T03:03:18.878" v="142" actId="1440"/>
        <pc:sldMkLst>
          <pc:docMk/>
          <pc:sldMk cId="502426932" sldId="289"/>
        </pc:sldMkLst>
        <pc:picChg chg="add mod">
          <ac:chgData name="Chu Trung Anh 20225564" userId="3d5ab462-c040-436d-8070-731848ad8a6c" providerId="ADAL" clId="{9487723B-E00B-4721-9D0A-1FB523386329}" dt="2024-06-09T03:03:17.261" v="141" actId="1440"/>
          <ac:picMkLst>
            <pc:docMk/>
            <pc:sldMk cId="502426932" sldId="289"/>
            <ac:picMk id="7" creationId="{4A0AD841-DE8C-7652-C662-13165EC90072}"/>
          </ac:picMkLst>
        </pc:picChg>
        <pc:picChg chg="add mod">
          <ac:chgData name="Chu Trung Anh 20225564" userId="3d5ab462-c040-436d-8070-731848ad8a6c" providerId="ADAL" clId="{9487723B-E00B-4721-9D0A-1FB523386329}" dt="2024-06-09T03:03:18.878" v="142" actId="1440"/>
          <ac:picMkLst>
            <pc:docMk/>
            <pc:sldMk cId="502426932" sldId="289"/>
            <ac:picMk id="9" creationId="{7E8A11EC-4ECC-30C4-CF05-4008E2D80CA6}"/>
          </ac:picMkLst>
        </pc:picChg>
        <pc:picChg chg="del">
          <ac:chgData name="Chu Trung Anh 20225564" userId="3d5ab462-c040-436d-8070-731848ad8a6c" providerId="ADAL" clId="{9487723B-E00B-4721-9D0A-1FB523386329}" dt="2024-06-09T02:46:13.248" v="31" actId="478"/>
          <ac:picMkLst>
            <pc:docMk/>
            <pc:sldMk cId="502426932" sldId="289"/>
            <ac:picMk id="10" creationId="{BA3B939B-1694-0181-DBF1-F8CDEAB91CFB}"/>
          </ac:picMkLst>
        </pc:picChg>
      </pc:sldChg>
      <pc:sldChg chg="add del mod modShow">
        <pc:chgData name="Chu Trung Anh 20225564" userId="3d5ab462-c040-436d-8070-731848ad8a6c" providerId="ADAL" clId="{9487723B-E00B-4721-9D0A-1FB523386329}" dt="2024-06-09T05:13:23.087" v="793" actId="2696"/>
        <pc:sldMkLst>
          <pc:docMk/>
          <pc:sldMk cId="1207859808" sldId="290"/>
        </pc:sldMkLst>
      </pc:sldChg>
      <pc:sldChg chg="new del">
        <pc:chgData name="Chu Trung Anh 20225564" userId="3d5ab462-c040-436d-8070-731848ad8a6c" providerId="ADAL" clId="{9487723B-E00B-4721-9D0A-1FB523386329}" dt="2024-06-09T03:04:39.796" v="153" actId="47"/>
        <pc:sldMkLst>
          <pc:docMk/>
          <pc:sldMk cId="344547570" sldId="291"/>
        </pc:sldMkLst>
      </pc:sldChg>
      <pc:sldMasterChg chg="delSldLayout">
        <pc:chgData name="Chu Trung Anh 20225564" userId="3d5ab462-c040-436d-8070-731848ad8a6c" providerId="ADAL" clId="{9487723B-E00B-4721-9D0A-1FB523386329}" dt="2024-06-09T03:04:39.796" v="153" actId="47"/>
        <pc:sldMasterMkLst>
          <pc:docMk/>
          <pc:sldMasterMk cId="0" sldId="2147483657"/>
        </pc:sldMasterMkLst>
        <pc:sldLayoutChg chg="del">
          <pc:chgData name="Chu Trung Anh 20225564" userId="3d5ab462-c040-436d-8070-731848ad8a6c" providerId="ADAL" clId="{9487723B-E00B-4721-9D0A-1FB523386329}" dt="2024-06-09T03:04:39.796" v="153" actId="47"/>
          <pc:sldLayoutMkLst>
            <pc:docMk/>
            <pc:sldMasterMk cId="0" sldId="2147483657"/>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eeksforgeeks.org/interfaces-in-java/"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geeksforgeeks.org/abstract-classes-in-jav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eeksforgeeks.org/interfaces-in-java/"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geeksforgeeks.org/abstract-classes-in-java/"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Abstraction in Java</a:t>
            </a:r>
            <a:r>
              <a:rPr lang="en-US"/>
              <a:t> is the process in which we only show essential details/functionality to the user. The non-essential implementation details are not displayed to the user. </a:t>
            </a:r>
          </a:p>
          <a:p>
            <a:pPr marL="0" lvl="0" indent="0" algn="l" rtl="0">
              <a:spcBef>
                <a:spcPts val="0"/>
              </a:spcBef>
              <a:spcAft>
                <a:spcPts val="0"/>
              </a:spcAft>
              <a:buNone/>
            </a:pPr>
            <a:endParaRPr lang="en-US"/>
          </a:p>
          <a:p>
            <a:pPr marL="0" lvl="0" indent="0" algn="l" rtl="0">
              <a:spcBef>
                <a:spcPts val="0"/>
              </a:spcBef>
              <a:spcAft>
                <a:spcPts val="0"/>
              </a:spcAft>
              <a:buNone/>
            </a:pPr>
            <a:r>
              <a:rPr lang="en-US"/>
              <a:t>In Java, abstraction is achieved by</a:t>
            </a:r>
            <a:r>
              <a:rPr lang="en-US" b="1"/>
              <a:t> </a:t>
            </a:r>
            <a:r>
              <a:rPr lang="en-US" b="1">
                <a:hlinkClick r:id="rId3"/>
              </a:rPr>
              <a:t>interfaces</a:t>
            </a:r>
            <a:r>
              <a:rPr lang="en-US" b="1"/>
              <a:t> </a:t>
            </a:r>
            <a:r>
              <a:rPr lang="en-US"/>
              <a:t>and </a:t>
            </a:r>
            <a:r>
              <a:rPr lang="en-US" b="1">
                <a:hlinkClick r:id="rId4"/>
              </a:rPr>
              <a:t>abstract classes</a:t>
            </a:r>
            <a:r>
              <a:rPr lang="en-US"/>
              <a:t>.</a:t>
            </a: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16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CCCCCC"/>
                </a:solidFill>
                <a:effectLst/>
                <a:highlight>
                  <a:srgbClr val="181818"/>
                </a:highlight>
                <a:latin typeface="Segoe WPC"/>
              </a:rPr>
              <a:t>A method that can perform different tasks based on the object that it is acting. This is closely related to the concept of inheritance.</a:t>
            </a: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6176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Abstraction in Java</a:t>
            </a:r>
            <a:r>
              <a:rPr lang="en-US"/>
              <a:t> is the process in which we only show essential details/functionality to the user. The non-essential implementation details are not displayed to the user. </a:t>
            </a:r>
          </a:p>
          <a:p>
            <a:pPr marL="0" lvl="0" indent="0" algn="l" rtl="0">
              <a:spcBef>
                <a:spcPts val="0"/>
              </a:spcBef>
              <a:spcAft>
                <a:spcPts val="0"/>
              </a:spcAft>
              <a:buNone/>
            </a:pPr>
            <a:endParaRPr lang="en-US"/>
          </a:p>
          <a:p>
            <a:pPr marL="0" lvl="0" indent="0" algn="l" rtl="0">
              <a:spcBef>
                <a:spcPts val="0"/>
              </a:spcBef>
              <a:spcAft>
                <a:spcPts val="0"/>
              </a:spcAft>
              <a:buNone/>
            </a:pPr>
            <a:r>
              <a:rPr lang="en-US"/>
              <a:t>In Java, abstraction is achieved by</a:t>
            </a:r>
            <a:r>
              <a:rPr lang="en-US" b="1"/>
              <a:t> </a:t>
            </a:r>
            <a:r>
              <a:rPr lang="en-US" b="1">
                <a:hlinkClick r:id="rId3"/>
              </a:rPr>
              <a:t>interfaces</a:t>
            </a:r>
            <a:r>
              <a:rPr lang="en-US" b="1"/>
              <a:t> </a:t>
            </a:r>
            <a:r>
              <a:rPr lang="en-US"/>
              <a:t>and </a:t>
            </a:r>
            <a:r>
              <a:rPr lang="en-US" b="1">
                <a:hlinkClick r:id="rId4"/>
              </a:rPr>
              <a:t>abstract classes</a:t>
            </a:r>
            <a:r>
              <a:rPr lang="en-US"/>
              <a:t>.</a:t>
            </a: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7838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a:solidFill>
                  <a:srgbClr val="CCCCCC"/>
                </a:solidFill>
                <a:effectLst/>
                <a:highlight>
                  <a:srgbClr val="181818"/>
                </a:highlight>
                <a:latin typeface="Segoe WPC"/>
              </a:rPr>
              <a:t>In Object-Oriented Programming, polymorphism allows methods to perform different tasks based on the actual type of the object they're called on. This is closely related to the concept of inheritance.</a:t>
            </a:r>
          </a:p>
          <a:p>
            <a:pPr algn="l"/>
            <a:r>
              <a:rPr lang="en-US" b="0" i="0">
                <a:solidFill>
                  <a:srgbClr val="CCCCCC"/>
                </a:solidFill>
                <a:effectLst/>
                <a:highlight>
                  <a:srgbClr val="181818"/>
                </a:highlight>
                <a:latin typeface="Segoe WPC"/>
              </a:rPr>
              <a:t>In this code, the </a:t>
            </a:r>
            <a:r>
              <a:rPr lang="en-US" b="0" i="0" err="1">
                <a:solidFill>
                  <a:srgbClr val="CCCCCC"/>
                </a:solidFill>
                <a:effectLst/>
                <a:highlight>
                  <a:srgbClr val="181818"/>
                </a:highlight>
                <a:latin typeface="Segoe WPC"/>
              </a:rPr>
              <a:t>getSpreadingMethods</a:t>
            </a:r>
            <a:r>
              <a:rPr lang="en-US" b="0" i="0">
                <a:solidFill>
                  <a:srgbClr val="CCCCCC"/>
                </a:solidFill>
                <a:effectLst/>
                <a:highlight>
                  <a:srgbClr val="181818"/>
                </a:highlight>
                <a:latin typeface="Segoe WPC"/>
              </a:rPr>
              <a:t>() and </a:t>
            </a:r>
            <a:r>
              <a:rPr lang="en-US" b="0" i="0" err="1">
                <a:solidFill>
                  <a:srgbClr val="CCCCCC"/>
                </a:solidFill>
                <a:effectLst/>
                <a:highlight>
                  <a:srgbClr val="181818"/>
                </a:highlight>
                <a:latin typeface="Segoe WPC"/>
              </a:rPr>
              <a:t>getCausingDiseases</a:t>
            </a:r>
            <a:r>
              <a:rPr lang="en-US" b="0" i="0">
                <a:solidFill>
                  <a:srgbClr val="CCCCCC"/>
                </a:solidFill>
                <a:effectLst/>
                <a:highlight>
                  <a:srgbClr val="181818"/>
                </a:highlight>
                <a:latin typeface="Segoe WPC"/>
              </a:rPr>
              <a:t>() methods are part of an interface or superclass that the </a:t>
            </a:r>
            <a:r>
              <a:rPr lang="en-US" b="0" i="0" err="1">
                <a:solidFill>
                  <a:srgbClr val="CCCCCC"/>
                </a:solidFill>
                <a:effectLst/>
                <a:highlight>
                  <a:srgbClr val="181818"/>
                </a:highlight>
                <a:latin typeface="Segoe WPC"/>
              </a:rPr>
              <a:t>CoronaVirus</a:t>
            </a:r>
            <a:r>
              <a:rPr lang="en-US" b="0" i="0">
                <a:solidFill>
                  <a:srgbClr val="CCCCCC"/>
                </a:solidFill>
                <a:effectLst/>
                <a:highlight>
                  <a:srgbClr val="181818"/>
                </a:highlight>
                <a:latin typeface="Segoe WPC"/>
              </a:rPr>
              <a:t> class implements or extends. When these methods are called on a reference of type Virus, the actual method that gets executed depends on the actual type of the object that the reference points to.</a:t>
            </a:r>
          </a:p>
          <a:p>
            <a:pPr algn="l"/>
            <a:r>
              <a:rPr lang="en-US" b="0" i="0">
                <a:solidFill>
                  <a:srgbClr val="CCCCCC"/>
                </a:solidFill>
                <a:effectLst/>
                <a:highlight>
                  <a:srgbClr val="181818"/>
                </a:highlight>
                <a:latin typeface="Segoe WPC"/>
              </a:rPr>
              <a:t>For example, if the Virus reference points to a </a:t>
            </a:r>
            <a:r>
              <a:rPr lang="en-US" b="0" i="0" err="1">
                <a:solidFill>
                  <a:srgbClr val="CCCCCC"/>
                </a:solidFill>
                <a:effectLst/>
                <a:highlight>
                  <a:srgbClr val="181818"/>
                </a:highlight>
                <a:latin typeface="Segoe WPC"/>
              </a:rPr>
              <a:t>CoronaVirus</a:t>
            </a:r>
            <a:r>
              <a:rPr lang="en-US" b="0" i="0">
                <a:solidFill>
                  <a:srgbClr val="CCCCCC"/>
                </a:solidFill>
                <a:effectLst/>
                <a:highlight>
                  <a:srgbClr val="181818"/>
                </a:highlight>
                <a:latin typeface="Segoe WPC"/>
              </a:rPr>
              <a:t> object, the </a:t>
            </a:r>
            <a:r>
              <a:rPr lang="en-US" b="0" i="0" err="1">
                <a:solidFill>
                  <a:srgbClr val="CCCCCC"/>
                </a:solidFill>
                <a:effectLst/>
                <a:highlight>
                  <a:srgbClr val="181818"/>
                </a:highlight>
                <a:latin typeface="Segoe WPC"/>
              </a:rPr>
              <a:t>getSpreadingMethods</a:t>
            </a:r>
            <a:r>
              <a:rPr lang="en-US" b="0" i="0">
                <a:solidFill>
                  <a:srgbClr val="CCCCCC"/>
                </a:solidFill>
                <a:effectLst/>
                <a:highlight>
                  <a:srgbClr val="181818"/>
                </a:highlight>
                <a:latin typeface="Segoe WPC"/>
              </a:rPr>
              <a:t>() and </a:t>
            </a:r>
            <a:r>
              <a:rPr lang="en-US" b="0" i="0" err="1">
                <a:solidFill>
                  <a:srgbClr val="CCCCCC"/>
                </a:solidFill>
                <a:effectLst/>
                <a:highlight>
                  <a:srgbClr val="181818"/>
                </a:highlight>
                <a:latin typeface="Segoe WPC"/>
              </a:rPr>
              <a:t>getCausingDiseases</a:t>
            </a:r>
            <a:r>
              <a:rPr lang="en-US" b="0" i="0">
                <a:solidFill>
                  <a:srgbClr val="CCCCCC"/>
                </a:solidFill>
                <a:effectLst/>
                <a:highlight>
                  <a:srgbClr val="181818"/>
                </a:highlight>
                <a:latin typeface="Segoe WPC"/>
              </a:rPr>
              <a:t>() methods of the </a:t>
            </a:r>
            <a:r>
              <a:rPr lang="en-US" b="0" i="0" err="1">
                <a:solidFill>
                  <a:srgbClr val="CCCCCC"/>
                </a:solidFill>
                <a:effectLst/>
                <a:highlight>
                  <a:srgbClr val="181818"/>
                </a:highlight>
                <a:latin typeface="Segoe WPC"/>
              </a:rPr>
              <a:t>CoronaVirus</a:t>
            </a:r>
            <a:r>
              <a:rPr lang="en-US" b="0" i="0">
                <a:solidFill>
                  <a:srgbClr val="CCCCCC"/>
                </a:solidFill>
                <a:effectLst/>
                <a:highlight>
                  <a:srgbClr val="181818"/>
                </a:highlight>
                <a:latin typeface="Segoe WPC"/>
              </a:rPr>
              <a:t> class will be executed. This is determined at runtime by the Java Virtual Machine. So, even though the reference is of type Virus, the actual methods that get executed are those of the </a:t>
            </a:r>
            <a:r>
              <a:rPr lang="en-US" b="0" i="0" err="1">
                <a:solidFill>
                  <a:srgbClr val="CCCCCC"/>
                </a:solidFill>
                <a:effectLst/>
                <a:highlight>
                  <a:srgbClr val="181818"/>
                </a:highlight>
                <a:latin typeface="Segoe WPC"/>
              </a:rPr>
              <a:t>CoronaVirus</a:t>
            </a:r>
            <a:r>
              <a:rPr lang="en-US" b="0" i="0">
                <a:solidFill>
                  <a:srgbClr val="CCCCCC"/>
                </a:solidFill>
                <a:effectLst/>
                <a:highlight>
                  <a:srgbClr val="181818"/>
                </a:highlight>
                <a:latin typeface="Segoe WPC"/>
              </a:rPr>
              <a:t> class, because that's the actual type of the object.</a:t>
            </a:r>
          </a:p>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978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431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354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7710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2412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e440d3a20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 name="Google Shape;1048;g2e440d3a20c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7" name="Google Shape;17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e440d3a20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e440d3a20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25"/>
              </a:lnSpc>
              <a:spcBef>
                <a:spcPts val="0"/>
              </a:spcBef>
              <a:spcAft>
                <a:spcPts val="0"/>
              </a:spcAft>
              <a:buNone/>
            </a:pPr>
            <a:r>
              <a:rPr lang="en-US" sz="1700">
                <a:solidFill>
                  <a:schemeClr val="dk1"/>
                </a:solidFill>
                <a:latin typeface="Arimo"/>
                <a:ea typeface="Arimo"/>
                <a:cs typeface="Arimo"/>
                <a:sym typeface="Arimo"/>
              </a:rPr>
              <a:t>In the realm of virology, understanding the structure and infection mechanisms of various viruses is crucial. However, the complexity of these microscopic entities often makes it challenging for students and researchers to grasp these concepts. Traditional learning resources may not provide an interactive and engaging way to study these viruses.</a:t>
            </a:r>
            <a:endParaRPr sz="1700">
              <a:solidFill>
                <a:schemeClr val="dk1"/>
              </a:solidFill>
              <a:latin typeface="Arimo"/>
              <a:ea typeface="Arimo"/>
              <a:cs typeface="Arimo"/>
              <a:sym typeface="Arimo"/>
            </a:endParaRPr>
          </a:p>
          <a:p>
            <a:pPr marL="0" lvl="0" indent="0" algn="l" rtl="0">
              <a:lnSpc>
                <a:spcPct val="140025"/>
              </a:lnSpc>
              <a:spcBef>
                <a:spcPts val="0"/>
              </a:spcBef>
              <a:spcAft>
                <a:spcPts val="0"/>
              </a:spcAft>
              <a:buNone/>
            </a:pPr>
            <a:endParaRPr sz="2400">
              <a:solidFill>
                <a:schemeClr val="dk1"/>
              </a:solidFill>
              <a:latin typeface="Arimo"/>
              <a:ea typeface="Arimo"/>
              <a:cs typeface="Arimo"/>
              <a:sym typeface="Arimo"/>
            </a:endParaRPr>
          </a:p>
          <a:p>
            <a:pPr marL="0" lvl="0" indent="0" algn="l" rtl="0">
              <a:lnSpc>
                <a:spcPct val="140025"/>
              </a:lnSpc>
              <a:spcBef>
                <a:spcPts val="0"/>
              </a:spcBef>
              <a:spcAft>
                <a:spcPts val="0"/>
              </a:spcAft>
              <a:buNone/>
            </a:pPr>
            <a:r>
              <a:rPr lang="en-US" sz="1900">
                <a:solidFill>
                  <a:schemeClr val="dk1"/>
                </a:solidFill>
                <a:latin typeface="Arimo"/>
                <a:ea typeface="Arimo"/>
                <a:cs typeface="Arimo"/>
                <a:sym typeface="Arimo"/>
              </a:rPr>
              <a:t> Our project aims to address this issue by providing an interactive platform where users can choose from various types of viruses for focused study. They can view the detailed structure of a specific virus to understand its composition and examine the detailed infection mechanism to learn how it operates. The platform also provides text and video explanations for a comprehensive learning experience.</a:t>
            </a:r>
            <a:endParaRPr sz="900">
              <a:solidFill>
                <a:schemeClr val="dk1"/>
              </a:solidFill>
            </a:endParaRPr>
          </a:p>
          <a:p>
            <a:pPr marL="0" lvl="0" indent="0" algn="l" rtl="0">
              <a:lnSpc>
                <a:spcPct val="140025"/>
              </a:lnSpc>
              <a:spcBef>
                <a:spcPts val="0"/>
              </a:spcBef>
              <a:spcAft>
                <a:spcPts val="0"/>
              </a:spcAft>
              <a:buClr>
                <a:schemeClr val="dk1"/>
              </a:buClr>
              <a:buSzPts val="1100"/>
              <a:buFont typeface="Arial"/>
              <a:buNone/>
            </a:pPr>
            <a:endParaRPr sz="1700">
              <a:solidFill>
                <a:schemeClr val="dk1"/>
              </a:solidFill>
              <a:latin typeface="Arimo"/>
              <a:ea typeface="Arimo"/>
              <a:cs typeface="Arimo"/>
              <a:sym typeface="Arimo"/>
            </a:endParaRPr>
          </a:p>
        </p:txBody>
      </p:sp>
      <p:sp>
        <p:nvSpPr>
          <p:cNvPr id="728" name="Google Shape;72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782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328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e440d3a20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2e440d3a20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879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p4"/>
          <p:cNvSpPr txBox="1">
            <a:spLocks noGrp="1"/>
          </p:cNvSpPr>
          <p:nvPr>
            <p:ph type="title"/>
          </p:nvPr>
        </p:nvSpPr>
        <p:spPr>
          <a:xfrm>
            <a:off x="655875" y="2637975"/>
            <a:ext cx="165000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
          <p:cNvSpPr txBox="1">
            <a:spLocks noGrp="1"/>
          </p:cNvSpPr>
          <p:nvPr>
            <p:ph type="body" idx="1"/>
          </p:nvPr>
        </p:nvSpPr>
        <p:spPr>
          <a:xfrm>
            <a:off x="1981225" y="5942025"/>
            <a:ext cx="6927300" cy="29850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57" name="Google Shape;57;p4"/>
          <p:cNvGrpSpPr/>
          <p:nvPr/>
        </p:nvGrpSpPr>
        <p:grpSpPr>
          <a:xfrm>
            <a:off x="11999778" y="8704662"/>
            <a:ext cx="5851052" cy="1310243"/>
            <a:chOff x="2" y="-564"/>
            <a:chExt cx="7801403" cy="1746991"/>
          </a:xfrm>
        </p:grpSpPr>
        <p:grpSp>
          <p:nvGrpSpPr>
            <p:cNvPr id="58" name="Google Shape;58;p4"/>
            <p:cNvGrpSpPr/>
            <p:nvPr/>
          </p:nvGrpSpPr>
          <p:grpSpPr>
            <a:xfrm rot="10800000">
              <a:off x="5628043" y="1225496"/>
              <a:ext cx="2173362" cy="520931"/>
              <a:chOff x="0" y="-47625"/>
              <a:chExt cx="429306" cy="102900"/>
            </a:xfrm>
          </p:grpSpPr>
          <p:sp>
            <p:nvSpPr>
              <p:cNvPr id="59" name="Google Shape;59;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 name="Google Shape;61;p4"/>
            <p:cNvGrpSpPr/>
            <p:nvPr/>
          </p:nvGrpSpPr>
          <p:grpSpPr>
            <a:xfrm rot="10800000">
              <a:off x="3056329" y="1225496"/>
              <a:ext cx="2173362" cy="520931"/>
              <a:chOff x="0" y="-47625"/>
              <a:chExt cx="429306" cy="102900"/>
            </a:xfrm>
          </p:grpSpPr>
          <p:sp>
            <p:nvSpPr>
              <p:cNvPr id="62" name="Google Shape;62;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 name="Google Shape;64;p4"/>
            <p:cNvGrpSpPr/>
            <p:nvPr/>
          </p:nvGrpSpPr>
          <p:grpSpPr>
            <a:xfrm rot="10800000">
              <a:off x="4282710" y="409333"/>
              <a:ext cx="2173362" cy="520931"/>
              <a:chOff x="0" y="-47625"/>
              <a:chExt cx="429306" cy="102900"/>
            </a:xfrm>
          </p:grpSpPr>
          <p:sp>
            <p:nvSpPr>
              <p:cNvPr id="65" name="Google Shape;65;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 name="Google Shape;67;p4"/>
            <p:cNvGrpSpPr/>
            <p:nvPr/>
          </p:nvGrpSpPr>
          <p:grpSpPr>
            <a:xfrm rot="10800000">
              <a:off x="1969648" y="420756"/>
              <a:ext cx="2173362" cy="520931"/>
              <a:chOff x="0" y="-47625"/>
              <a:chExt cx="429306" cy="102900"/>
            </a:xfrm>
          </p:grpSpPr>
          <p:sp>
            <p:nvSpPr>
              <p:cNvPr id="68" name="Google Shape;68;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 name="Google Shape;70;p4"/>
            <p:cNvGrpSpPr/>
            <p:nvPr/>
          </p:nvGrpSpPr>
          <p:grpSpPr>
            <a:xfrm rot="10800000">
              <a:off x="1295727" y="1225496"/>
              <a:ext cx="1191034" cy="520931"/>
              <a:chOff x="0" y="-47625"/>
              <a:chExt cx="235266" cy="102900"/>
            </a:xfrm>
          </p:grpSpPr>
          <p:sp>
            <p:nvSpPr>
              <p:cNvPr id="71" name="Google Shape;71;p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 name="Google Shape;73;p4"/>
            <p:cNvGrpSpPr/>
            <p:nvPr/>
          </p:nvGrpSpPr>
          <p:grpSpPr>
            <a:xfrm rot="10800000">
              <a:off x="2" y="420756"/>
              <a:ext cx="1191034" cy="520931"/>
              <a:chOff x="0" y="-47625"/>
              <a:chExt cx="235266" cy="102900"/>
            </a:xfrm>
          </p:grpSpPr>
          <p:sp>
            <p:nvSpPr>
              <p:cNvPr id="74" name="Google Shape;74;p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 name="Google Shape;76;p4"/>
            <p:cNvGrpSpPr/>
            <p:nvPr/>
          </p:nvGrpSpPr>
          <p:grpSpPr>
            <a:xfrm rot="10800000">
              <a:off x="6598555" y="420693"/>
              <a:ext cx="1202850" cy="498150"/>
              <a:chOff x="0" y="-47625"/>
              <a:chExt cx="237600" cy="98400"/>
            </a:xfrm>
          </p:grpSpPr>
          <p:sp>
            <p:nvSpPr>
              <p:cNvPr id="77" name="Google Shape;77;p4"/>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 name="Google Shape;79;p4"/>
            <p:cNvGrpSpPr/>
            <p:nvPr/>
          </p:nvGrpSpPr>
          <p:grpSpPr>
            <a:xfrm rot="10800000">
              <a:off x="3423956" y="819231"/>
              <a:ext cx="4377448" cy="520931"/>
              <a:chOff x="0" y="-47625"/>
              <a:chExt cx="864681" cy="102900"/>
            </a:xfrm>
          </p:grpSpPr>
          <p:sp>
            <p:nvSpPr>
              <p:cNvPr id="80" name="Google Shape;80;p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2" name="Google Shape;82;p4"/>
            <p:cNvGrpSpPr/>
            <p:nvPr/>
          </p:nvGrpSpPr>
          <p:grpSpPr>
            <a:xfrm rot="10800000">
              <a:off x="3423956" y="-564"/>
              <a:ext cx="4377448" cy="520931"/>
              <a:chOff x="0" y="-47625"/>
              <a:chExt cx="864681" cy="102900"/>
            </a:xfrm>
          </p:grpSpPr>
          <p:sp>
            <p:nvSpPr>
              <p:cNvPr id="83" name="Google Shape;83;p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5" name="Google Shape;85;p4"/>
          <p:cNvGrpSpPr/>
          <p:nvPr/>
        </p:nvGrpSpPr>
        <p:grpSpPr>
          <a:xfrm>
            <a:off x="503084" y="428766"/>
            <a:ext cx="5851052" cy="1310243"/>
            <a:chOff x="2" y="-564"/>
            <a:chExt cx="7801403" cy="1746991"/>
          </a:xfrm>
        </p:grpSpPr>
        <p:grpSp>
          <p:nvGrpSpPr>
            <p:cNvPr id="86" name="Google Shape;86;p4"/>
            <p:cNvGrpSpPr/>
            <p:nvPr/>
          </p:nvGrpSpPr>
          <p:grpSpPr>
            <a:xfrm rot="10800000">
              <a:off x="5628043" y="1225496"/>
              <a:ext cx="2173362" cy="520931"/>
              <a:chOff x="0" y="-47625"/>
              <a:chExt cx="429306" cy="102900"/>
            </a:xfrm>
          </p:grpSpPr>
          <p:sp>
            <p:nvSpPr>
              <p:cNvPr id="87" name="Google Shape;87;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 name="Google Shape;89;p4"/>
            <p:cNvGrpSpPr/>
            <p:nvPr/>
          </p:nvGrpSpPr>
          <p:grpSpPr>
            <a:xfrm rot="10800000">
              <a:off x="3056329" y="1225496"/>
              <a:ext cx="2173362" cy="520931"/>
              <a:chOff x="0" y="-47625"/>
              <a:chExt cx="429306" cy="102900"/>
            </a:xfrm>
          </p:grpSpPr>
          <p:sp>
            <p:nvSpPr>
              <p:cNvPr id="90" name="Google Shape;90;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92;p4"/>
            <p:cNvGrpSpPr/>
            <p:nvPr/>
          </p:nvGrpSpPr>
          <p:grpSpPr>
            <a:xfrm rot="10800000">
              <a:off x="4282710" y="409333"/>
              <a:ext cx="2173362" cy="520931"/>
              <a:chOff x="0" y="-47625"/>
              <a:chExt cx="429306" cy="102900"/>
            </a:xfrm>
          </p:grpSpPr>
          <p:sp>
            <p:nvSpPr>
              <p:cNvPr id="93" name="Google Shape;93;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4"/>
            <p:cNvGrpSpPr/>
            <p:nvPr/>
          </p:nvGrpSpPr>
          <p:grpSpPr>
            <a:xfrm rot="10800000">
              <a:off x="1969648" y="420756"/>
              <a:ext cx="2173362" cy="520931"/>
              <a:chOff x="0" y="-47625"/>
              <a:chExt cx="429306" cy="102900"/>
            </a:xfrm>
          </p:grpSpPr>
          <p:sp>
            <p:nvSpPr>
              <p:cNvPr id="96" name="Google Shape;96;p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4"/>
            <p:cNvGrpSpPr/>
            <p:nvPr/>
          </p:nvGrpSpPr>
          <p:grpSpPr>
            <a:xfrm rot="10800000">
              <a:off x="1295727" y="1225496"/>
              <a:ext cx="1191034" cy="520931"/>
              <a:chOff x="0" y="-47625"/>
              <a:chExt cx="235266" cy="102900"/>
            </a:xfrm>
          </p:grpSpPr>
          <p:sp>
            <p:nvSpPr>
              <p:cNvPr id="99" name="Google Shape;99;p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 name="Google Shape;101;p4"/>
            <p:cNvGrpSpPr/>
            <p:nvPr/>
          </p:nvGrpSpPr>
          <p:grpSpPr>
            <a:xfrm rot="10800000">
              <a:off x="2" y="420756"/>
              <a:ext cx="1191034" cy="520931"/>
              <a:chOff x="0" y="-47625"/>
              <a:chExt cx="235266" cy="102900"/>
            </a:xfrm>
          </p:grpSpPr>
          <p:sp>
            <p:nvSpPr>
              <p:cNvPr id="102" name="Google Shape;102;p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 name="Google Shape;104;p4"/>
            <p:cNvGrpSpPr/>
            <p:nvPr/>
          </p:nvGrpSpPr>
          <p:grpSpPr>
            <a:xfrm rot="10800000">
              <a:off x="6598555" y="420693"/>
              <a:ext cx="1202850" cy="498150"/>
              <a:chOff x="0" y="-47625"/>
              <a:chExt cx="237600" cy="98400"/>
            </a:xfrm>
          </p:grpSpPr>
          <p:sp>
            <p:nvSpPr>
              <p:cNvPr id="105" name="Google Shape;105;p4"/>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 name="Google Shape;107;p4"/>
            <p:cNvGrpSpPr/>
            <p:nvPr/>
          </p:nvGrpSpPr>
          <p:grpSpPr>
            <a:xfrm rot="10800000">
              <a:off x="3423956" y="819231"/>
              <a:ext cx="4377448" cy="520931"/>
              <a:chOff x="0" y="-47625"/>
              <a:chExt cx="864681" cy="102900"/>
            </a:xfrm>
          </p:grpSpPr>
          <p:sp>
            <p:nvSpPr>
              <p:cNvPr id="108" name="Google Shape;108;p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 name="Google Shape;110;p4"/>
            <p:cNvGrpSpPr/>
            <p:nvPr/>
          </p:nvGrpSpPr>
          <p:grpSpPr>
            <a:xfrm rot="10800000">
              <a:off x="3423956" y="-564"/>
              <a:ext cx="4377448" cy="520931"/>
              <a:chOff x="0" y="-47625"/>
              <a:chExt cx="864681" cy="102900"/>
            </a:xfrm>
          </p:grpSpPr>
          <p:sp>
            <p:nvSpPr>
              <p:cNvPr id="111" name="Google Shape;111;p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13" name="Google Shape;113;p4"/>
          <p:cNvGrpSpPr/>
          <p:nvPr/>
        </p:nvGrpSpPr>
        <p:grpSpPr>
          <a:xfrm rot="2821244">
            <a:off x="16959832" y="165852"/>
            <a:ext cx="1057608" cy="1194515"/>
            <a:chOff x="-95789" y="-89371"/>
            <a:chExt cx="1410145" cy="1592687"/>
          </a:xfrm>
        </p:grpSpPr>
        <p:grpSp>
          <p:nvGrpSpPr>
            <p:cNvPr id="114" name="Google Shape;114;p4"/>
            <p:cNvGrpSpPr/>
            <p:nvPr/>
          </p:nvGrpSpPr>
          <p:grpSpPr>
            <a:xfrm rot="-2821068">
              <a:off x="134816" y="282908"/>
              <a:ext cx="943563" cy="1040889"/>
              <a:chOff x="0" y="-47625"/>
              <a:chExt cx="343200" cy="378600"/>
            </a:xfrm>
          </p:grpSpPr>
          <p:sp>
            <p:nvSpPr>
              <p:cNvPr id="115" name="Google Shape;115;p4"/>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4"/>
            <p:cNvGrpSpPr/>
            <p:nvPr/>
          </p:nvGrpSpPr>
          <p:grpSpPr>
            <a:xfrm rot="-2821068">
              <a:off x="140189" y="90147"/>
              <a:ext cx="943563" cy="1040889"/>
              <a:chOff x="0" y="-47625"/>
              <a:chExt cx="343200" cy="378600"/>
            </a:xfrm>
          </p:grpSpPr>
          <p:sp>
            <p:nvSpPr>
              <p:cNvPr id="118" name="Google Shape;118;p4"/>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4"/>
            <p:cNvGrpSpPr/>
            <p:nvPr/>
          </p:nvGrpSpPr>
          <p:grpSpPr>
            <a:xfrm>
              <a:off x="625032" y="253444"/>
              <a:ext cx="69946" cy="699550"/>
              <a:chOff x="0" y="-47625"/>
              <a:chExt cx="31856" cy="318600"/>
            </a:xfrm>
          </p:grpSpPr>
          <p:sp>
            <p:nvSpPr>
              <p:cNvPr id="121" name="Google Shape;121;p4"/>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4"/>
            <p:cNvGrpSpPr/>
            <p:nvPr/>
          </p:nvGrpSpPr>
          <p:grpSpPr>
            <a:xfrm rot="5400000">
              <a:off x="675978" y="305678"/>
              <a:ext cx="72520" cy="699550"/>
              <a:chOff x="0" y="-47625"/>
              <a:chExt cx="33028" cy="318600"/>
            </a:xfrm>
          </p:grpSpPr>
          <p:sp>
            <p:nvSpPr>
              <p:cNvPr id="124" name="Google Shape;124;p4"/>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740850" y="1382675"/>
            <a:ext cx="168063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12500"/>
              <a:buNone/>
              <a:defRPr cap="none"/>
            </a:lvl1pPr>
            <a:lvl2pPr lvl="1">
              <a:spcBef>
                <a:spcPts val="0"/>
              </a:spcBef>
              <a:spcAft>
                <a:spcPts val="0"/>
              </a:spcAft>
              <a:buSzPts val="12500"/>
              <a:buFont typeface="Anton"/>
              <a:buNone/>
              <a:defRPr sz="12500">
                <a:latin typeface="Anton"/>
                <a:ea typeface="Anton"/>
                <a:cs typeface="Anton"/>
                <a:sym typeface="Anton"/>
              </a:defRPr>
            </a:lvl2pPr>
            <a:lvl3pPr lvl="2">
              <a:spcBef>
                <a:spcPts val="0"/>
              </a:spcBef>
              <a:spcAft>
                <a:spcPts val="0"/>
              </a:spcAft>
              <a:buSzPts val="12500"/>
              <a:buFont typeface="Anton"/>
              <a:buNone/>
              <a:defRPr sz="12500">
                <a:latin typeface="Anton"/>
                <a:ea typeface="Anton"/>
                <a:cs typeface="Anton"/>
                <a:sym typeface="Anton"/>
              </a:defRPr>
            </a:lvl3pPr>
            <a:lvl4pPr lvl="3">
              <a:spcBef>
                <a:spcPts val="0"/>
              </a:spcBef>
              <a:spcAft>
                <a:spcPts val="0"/>
              </a:spcAft>
              <a:buSzPts val="12500"/>
              <a:buFont typeface="Anton"/>
              <a:buNone/>
              <a:defRPr sz="12500">
                <a:latin typeface="Anton"/>
                <a:ea typeface="Anton"/>
                <a:cs typeface="Anton"/>
                <a:sym typeface="Anton"/>
              </a:defRPr>
            </a:lvl4pPr>
            <a:lvl5pPr lvl="4">
              <a:spcBef>
                <a:spcPts val="0"/>
              </a:spcBef>
              <a:spcAft>
                <a:spcPts val="0"/>
              </a:spcAft>
              <a:buSzPts val="12500"/>
              <a:buFont typeface="Anton"/>
              <a:buNone/>
              <a:defRPr sz="12500">
                <a:latin typeface="Anton"/>
                <a:ea typeface="Anton"/>
                <a:cs typeface="Anton"/>
                <a:sym typeface="Anton"/>
              </a:defRPr>
            </a:lvl5pPr>
            <a:lvl6pPr lvl="5">
              <a:spcBef>
                <a:spcPts val="0"/>
              </a:spcBef>
              <a:spcAft>
                <a:spcPts val="0"/>
              </a:spcAft>
              <a:buSzPts val="12500"/>
              <a:buFont typeface="Anton"/>
              <a:buNone/>
              <a:defRPr sz="12500">
                <a:latin typeface="Anton"/>
                <a:ea typeface="Anton"/>
                <a:cs typeface="Anton"/>
                <a:sym typeface="Anton"/>
              </a:defRPr>
            </a:lvl6pPr>
            <a:lvl7pPr lvl="6">
              <a:spcBef>
                <a:spcPts val="0"/>
              </a:spcBef>
              <a:spcAft>
                <a:spcPts val="0"/>
              </a:spcAft>
              <a:buSzPts val="12500"/>
              <a:buFont typeface="Anton"/>
              <a:buNone/>
              <a:defRPr sz="12500">
                <a:latin typeface="Anton"/>
                <a:ea typeface="Anton"/>
                <a:cs typeface="Anton"/>
                <a:sym typeface="Anton"/>
              </a:defRPr>
            </a:lvl7pPr>
            <a:lvl8pPr lvl="7">
              <a:spcBef>
                <a:spcPts val="0"/>
              </a:spcBef>
              <a:spcAft>
                <a:spcPts val="0"/>
              </a:spcAft>
              <a:buSzPts val="12500"/>
              <a:buFont typeface="Anton"/>
              <a:buNone/>
              <a:defRPr sz="12500">
                <a:latin typeface="Anton"/>
                <a:ea typeface="Anton"/>
                <a:cs typeface="Anton"/>
                <a:sym typeface="Anton"/>
              </a:defRPr>
            </a:lvl8pPr>
            <a:lvl9pPr lvl="8">
              <a:spcBef>
                <a:spcPts val="0"/>
              </a:spcBef>
              <a:spcAft>
                <a:spcPts val="0"/>
              </a:spcAft>
              <a:buSzPts val="12500"/>
              <a:buFont typeface="Anton"/>
              <a:buNone/>
              <a:defRPr sz="12500">
                <a:latin typeface="Anton"/>
                <a:ea typeface="Anton"/>
                <a:cs typeface="Anton"/>
                <a:sym typeface="Anton"/>
              </a:defRPr>
            </a:lvl9pPr>
          </a:lstStyle>
          <a:p>
            <a:endParaRPr/>
          </a:p>
        </p:txBody>
      </p:sp>
      <p:sp>
        <p:nvSpPr>
          <p:cNvPr id="128" name="Google Shape;128;p5"/>
          <p:cNvSpPr txBox="1">
            <a:spLocks noGrp="1"/>
          </p:cNvSpPr>
          <p:nvPr>
            <p:ph type="body" idx="1"/>
          </p:nvPr>
        </p:nvSpPr>
        <p:spPr>
          <a:xfrm>
            <a:off x="2579688" y="659766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1500"/>
              <a:buNone/>
              <a:defRPr/>
            </a:lvl1pPr>
            <a:lvl2pPr marL="914400" lvl="1" indent="-228600" algn="l">
              <a:spcBef>
                <a:spcPts val="360"/>
              </a:spcBef>
              <a:spcAft>
                <a:spcPts val="0"/>
              </a:spcAft>
              <a:buSzPts val="1500"/>
              <a:buNone/>
              <a:defRPr/>
            </a:lvl2pPr>
            <a:lvl3pPr marL="1371600" lvl="2" indent="-228600" algn="l">
              <a:spcBef>
                <a:spcPts val="320"/>
              </a:spcBef>
              <a:spcAft>
                <a:spcPts val="0"/>
              </a:spcAft>
              <a:buSzPts val="1500"/>
              <a:buNone/>
              <a:defRPr/>
            </a:lvl3pPr>
            <a:lvl4pPr marL="1828800" lvl="3" indent="-228600" algn="l">
              <a:spcBef>
                <a:spcPts val="280"/>
              </a:spcBef>
              <a:spcAft>
                <a:spcPts val="0"/>
              </a:spcAft>
              <a:buSzPts val="1500"/>
              <a:buNone/>
              <a:defRPr/>
            </a:lvl4pPr>
            <a:lvl5pPr marL="2286000" lvl="4" indent="-228600" algn="l">
              <a:spcBef>
                <a:spcPts val="280"/>
              </a:spcBef>
              <a:spcAft>
                <a:spcPts val="0"/>
              </a:spcAft>
              <a:buSzPts val="1500"/>
              <a:buNone/>
              <a:defRPr/>
            </a:lvl5pPr>
            <a:lvl6pPr marL="2743200" lvl="5" indent="-228600" algn="l">
              <a:spcBef>
                <a:spcPts val="280"/>
              </a:spcBef>
              <a:spcAft>
                <a:spcPts val="0"/>
              </a:spcAft>
              <a:buSzPts val="1500"/>
              <a:buNone/>
              <a:defRPr/>
            </a:lvl6pPr>
            <a:lvl7pPr marL="3200400" lvl="6" indent="-228600" algn="l">
              <a:spcBef>
                <a:spcPts val="280"/>
              </a:spcBef>
              <a:spcAft>
                <a:spcPts val="0"/>
              </a:spcAft>
              <a:buSzPts val="1500"/>
              <a:buNone/>
              <a:defRPr/>
            </a:lvl7pPr>
            <a:lvl8pPr marL="3657600" lvl="7" indent="-228600" algn="l">
              <a:spcBef>
                <a:spcPts val="280"/>
              </a:spcBef>
              <a:spcAft>
                <a:spcPts val="0"/>
              </a:spcAft>
              <a:buSzPts val="1500"/>
              <a:buNone/>
              <a:defRPr/>
            </a:lvl8pPr>
            <a:lvl9pPr marL="4114800" lvl="8" indent="-228600" algn="l">
              <a:spcBef>
                <a:spcPts val="280"/>
              </a:spcBef>
              <a:spcAft>
                <a:spcPts val="0"/>
              </a:spcAft>
              <a:buSzPts val="1500"/>
              <a:buNone/>
              <a:defRPr/>
            </a:lvl9pPr>
          </a:lstStyle>
          <a:p>
            <a:endParaRPr/>
          </a:p>
        </p:txBody>
      </p:sp>
      <p:grpSp>
        <p:nvGrpSpPr>
          <p:cNvPr id="129" name="Google Shape;129;p5"/>
          <p:cNvGrpSpPr/>
          <p:nvPr/>
        </p:nvGrpSpPr>
        <p:grpSpPr>
          <a:xfrm rot="2821244">
            <a:off x="16959832" y="165852"/>
            <a:ext cx="1057608" cy="1194515"/>
            <a:chOff x="-95789" y="-89371"/>
            <a:chExt cx="1410145" cy="1592687"/>
          </a:xfrm>
        </p:grpSpPr>
        <p:grpSp>
          <p:nvGrpSpPr>
            <p:cNvPr id="130" name="Google Shape;130;p5"/>
            <p:cNvGrpSpPr/>
            <p:nvPr/>
          </p:nvGrpSpPr>
          <p:grpSpPr>
            <a:xfrm rot="-2821068">
              <a:off x="134816" y="282908"/>
              <a:ext cx="943563" cy="1040889"/>
              <a:chOff x="0" y="-47625"/>
              <a:chExt cx="343200" cy="378600"/>
            </a:xfrm>
          </p:grpSpPr>
          <p:sp>
            <p:nvSpPr>
              <p:cNvPr id="131" name="Google Shape;131;p5"/>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5"/>
            <p:cNvGrpSpPr/>
            <p:nvPr/>
          </p:nvGrpSpPr>
          <p:grpSpPr>
            <a:xfrm rot="-2821068">
              <a:off x="140189" y="90147"/>
              <a:ext cx="943563" cy="1040889"/>
              <a:chOff x="0" y="-47625"/>
              <a:chExt cx="343200" cy="378600"/>
            </a:xfrm>
          </p:grpSpPr>
          <p:sp>
            <p:nvSpPr>
              <p:cNvPr id="134" name="Google Shape;134;p5"/>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5"/>
            <p:cNvGrpSpPr/>
            <p:nvPr/>
          </p:nvGrpSpPr>
          <p:grpSpPr>
            <a:xfrm>
              <a:off x="625032" y="253444"/>
              <a:ext cx="69946" cy="699550"/>
              <a:chOff x="0" y="-47625"/>
              <a:chExt cx="31856" cy="318600"/>
            </a:xfrm>
          </p:grpSpPr>
          <p:sp>
            <p:nvSpPr>
              <p:cNvPr id="137" name="Google Shape;137;p5"/>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5"/>
            <p:cNvGrpSpPr/>
            <p:nvPr/>
          </p:nvGrpSpPr>
          <p:grpSpPr>
            <a:xfrm rot="5400000">
              <a:off x="675978" y="305678"/>
              <a:ext cx="72520" cy="699550"/>
              <a:chOff x="0" y="-47625"/>
              <a:chExt cx="33028" cy="318600"/>
            </a:xfrm>
          </p:grpSpPr>
          <p:sp>
            <p:nvSpPr>
              <p:cNvPr id="140" name="Google Shape;140;p5"/>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42" name="Google Shape;142;p5"/>
          <p:cNvSpPr/>
          <p:nvPr/>
        </p:nvSpPr>
        <p:spPr>
          <a:xfrm>
            <a:off x="16422857" y="6279622"/>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grpSp>
        <p:nvGrpSpPr>
          <p:cNvPr id="143" name="Google Shape;143;p5"/>
          <p:cNvGrpSpPr/>
          <p:nvPr/>
        </p:nvGrpSpPr>
        <p:grpSpPr>
          <a:xfrm>
            <a:off x="11999778" y="8704662"/>
            <a:ext cx="5851052" cy="1310243"/>
            <a:chOff x="2" y="-564"/>
            <a:chExt cx="7801403" cy="1746991"/>
          </a:xfrm>
        </p:grpSpPr>
        <p:grpSp>
          <p:nvGrpSpPr>
            <p:cNvPr id="144" name="Google Shape;144;p5"/>
            <p:cNvGrpSpPr/>
            <p:nvPr/>
          </p:nvGrpSpPr>
          <p:grpSpPr>
            <a:xfrm rot="10800000">
              <a:off x="5628043" y="1225496"/>
              <a:ext cx="2173362" cy="520931"/>
              <a:chOff x="0" y="-47625"/>
              <a:chExt cx="429306" cy="102900"/>
            </a:xfrm>
          </p:grpSpPr>
          <p:sp>
            <p:nvSpPr>
              <p:cNvPr id="145" name="Google Shape;145;p5"/>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5"/>
            <p:cNvGrpSpPr/>
            <p:nvPr/>
          </p:nvGrpSpPr>
          <p:grpSpPr>
            <a:xfrm rot="10800000">
              <a:off x="3056329" y="1225496"/>
              <a:ext cx="2173362" cy="520931"/>
              <a:chOff x="0" y="-47625"/>
              <a:chExt cx="429306" cy="102900"/>
            </a:xfrm>
          </p:grpSpPr>
          <p:sp>
            <p:nvSpPr>
              <p:cNvPr id="148" name="Google Shape;148;p5"/>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5"/>
            <p:cNvGrpSpPr/>
            <p:nvPr/>
          </p:nvGrpSpPr>
          <p:grpSpPr>
            <a:xfrm rot="10800000">
              <a:off x="4282710" y="409333"/>
              <a:ext cx="2173362" cy="520931"/>
              <a:chOff x="0" y="-47625"/>
              <a:chExt cx="429306" cy="102900"/>
            </a:xfrm>
          </p:grpSpPr>
          <p:sp>
            <p:nvSpPr>
              <p:cNvPr id="151" name="Google Shape;151;p5"/>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5"/>
            <p:cNvGrpSpPr/>
            <p:nvPr/>
          </p:nvGrpSpPr>
          <p:grpSpPr>
            <a:xfrm rot="10800000">
              <a:off x="1969648" y="420756"/>
              <a:ext cx="2173362" cy="520931"/>
              <a:chOff x="0" y="-47625"/>
              <a:chExt cx="429306" cy="102900"/>
            </a:xfrm>
          </p:grpSpPr>
          <p:sp>
            <p:nvSpPr>
              <p:cNvPr id="154" name="Google Shape;154;p5"/>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5"/>
            <p:cNvGrpSpPr/>
            <p:nvPr/>
          </p:nvGrpSpPr>
          <p:grpSpPr>
            <a:xfrm rot="10800000">
              <a:off x="1295727" y="1225496"/>
              <a:ext cx="1191034" cy="520931"/>
              <a:chOff x="0" y="-47625"/>
              <a:chExt cx="235266" cy="102900"/>
            </a:xfrm>
          </p:grpSpPr>
          <p:sp>
            <p:nvSpPr>
              <p:cNvPr id="157" name="Google Shape;157;p5"/>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9" name="Google Shape;159;p5"/>
            <p:cNvGrpSpPr/>
            <p:nvPr/>
          </p:nvGrpSpPr>
          <p:grpSpPr>
            <a:xfrm rot="10800000">
              <a:off x="2" y="420756"/>
              <a:ext cx="1191034" cy="520931"/>
              <a:chOff x="0" y="-47625"/>
              <a:chExt cx="235266" cy="102900"/>
            </a:xfrm>
          </p:grpSpPr>
          <p:sp>
            <p:nvSpPr>
              <p:cNvPr id="160" name="Google Shape;160;p5"/>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2" name="Google Shape;162;p5"/>
            <p:cNvGrpSpPr/>
            <p:nvPr/>
          </p:nvGrpSpPr>
          <p:grpSpPr>
            <a:xfrm rot="10800000">
              <a:off x="6598555" y="420693"/>
              <a:ext cx="1202850" cy="498150"/>
              <a:chOff x="0" y="-47625"/>
              <a:chExt cx="237600" cy="98400"/>
            </a:xfrm>
          </p:grpSpPr>
          <p:sp>
            <p:nvSpPr>
              <p:cNvPr id="163" name="Google Shape;163;p5"/>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5" name="Google Shape;165;p5"/>
            <p:cNvGrpSpPr/>
            <p:nvPr/>
          </p:nvGrpSpPr>
          <p:grpSpPr>
            <a:xfrm rot="10800000">
              <a:off x="3423956" y="819231"/>
              <a:ext cx="4377448" cy="520931"/>
              <a:chOff x="0" y="-47625"/>
              <a:chExt cx="864681" cy="102900"/>
            </a:xfrm>
          </p:grpSpPr>
          <p:sp>
            <p:nvSpPr>
              <p:cNvPr id="166" name="Google Shape;166;p5"/>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8" name="Google Shape;168;p5"/>
            <p:cNvGrpSpPr/>
            <p:nvPr/>
          </p:nvGrpSpPr>
          <p:grpSpPr>
            <a:xfrm rot="10800000">
              <a:off x="3423956" y="-564"/>
              <a:ext cx="4377448" cy="520931"/>
              <a:chOff x="0" y="-47625"/>
              <a:chExt cx="864681" cy="102900"/>
            </a:xfrm>
          </p:grpSpPr>
          <p:sp>
            <p:nvSpPr>
              <p:cNvPr id="169" name="Google Shape;169;p5"/>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1"/>
        <p:cNvGrpSpPr/>
        <p:nvPr/>
      </p:nvGrpSpPr>
      <p:grpSpPr>
        <a:xfrm>
          <a:off x="0" y="0"/>
          <a:ext cx="0" cy="0"/>
          <a:chOff x="0" y="0"/>
          <a:chExt cx="0" cy="0"/>
        </a:xfrm>
      </p:grpSpPr>
      <p:sp>
        <p:nvSpPr>
          <p:cNvPr id="172" name="Google Shape;172;p6"/>
          <p:cNvSpPr txBox="1">
            <a:spLocks noGrp="1"/>
          </p:cNvSpPr>
          <p:nvPr>
            <p:ph type="title"/>
          </p:nvPr>
        </p:nvSpPr>
        <p:spPr>
          <a:xfrm>
            <a:off x="671525" y="2586675"/>
            <a:ext cx="16595100" cy="13335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6"/>
          <p:cNvSpPr txBox="1">
            <a:spLocks noGrp="1"/>
          </p:cNvSpPr>
          <p:nvPr>
            <p:ph type="body" idx="1"/>
          </p:nvPr>
        </p:nvSpPr>
        <p:spPr>
          <a:xfrm>
            <a:off x="3219425" y="5529250"/>
            <a:ext cx="5643300" cy="2979900"/>
          </a:xfrm>
          <a:prstGeom prst="rect">
            <a:avLst/>
          </a:prstGeom>
          <a:noFill/>
          <a:ln>
            <a:noFill/>
          </a:ln>
        </p:spPr>
        <p:txBody>
          <a:bodyPr spcFirstLastPara="1" wrap="square" lIns="91425" tIns="45700" rIns="91425" bIns="45700" anchor="t" anchorCtr="0">
            <a:normAutofit/>
          </a:bodyPr>
          <a:lstStyle>
            <a:lvl1pPr marL="457200" lvl="0" indent="-323850" algn="l">
              <a:spcBef>
                <a:spcPts val="560"/>
              </a:spcBef>
              <a:spcAft>
                <a:spcPts val="0"/>
              </a:spcAft>
              <a:buClr>
                <a:schemeClr val="dk1"/>
              </a:buClr>
              <a:buSzPts val="1500"/>
              <a:buChar char="•"/>
              <a:defRPr/>
            </a:lvl1pPr>
            <a:lvl2pPr marL="914400" lvl="1" indent="-323850" algn="l">
              <a:spcBef>
                <a:spcPts val="480"/>
              </a:spcBef>
              <a:spcAft>
                <a:spcPts val="0"/>
              </a:spcAft>
              <a:buClr>
                <a:schemeClr val="dk1"/>
              </a:buClr>
              <a:buSzPts val="1500"/>
              <a:buChar char="–"/>
              <a:defRPr/>
            </a:lvl2pPr>
            <a:lvl3pPr marL="1371600" lvl="2" indent="-323850" algn="l">
              <a:spcBef>
                <a:spcPts val="400"/>
              </a:spcBef>
              <a:spcAft>
                <a:spcPts val="0"/>
              </a:spcAft>
              <a:buClr>
                <a:schemeClr val="dk1"/>
              </a:buClr>
              <a:buSzPts val="1500"/>
              <a:buChar char="•"/>
              <a:defRPr/>
            </a:lvl3pPr>
            <a:lvl4pPr marL="1828800" lvl="3" indent="-323850" algn="l">
              <a:spcBef>
                <a:spcPts val="360"/>
              </a:spcBef>
              <a:spcAft>
                <a:spcPts val="0"/>
              </a:spcAft>
              <a:buClr>
                <a:schemeClr val="dk1"/>
              </a:buClr>
              <a:buSzPts val="1500"/>
              <a:buChar char="–"/>
              <a:defRPr/>
            </a:lvl4pPr>
            <a:lvl5pPr marL="2286000" lvl="4" indent="-323850" algn="l">
              <a:spcBef>
                <a:spcPts val="360"/>
              </a:spcBef>
              <a:spcAft>
                <a:spcPts val="0"/>
              </a:spcAft>
              <a:buClr>
                <a:schemeClr val="dk1"/>
              </a:buClr>
              <a:buSzPts val="1500"/>
              <a:buChar char="»"/>
              <a:defRPr/>
            </a:lvl5pPr>
            <a:lvl6pPr marL="2743200" lvl="5" indent="-323850" algn="l">
              <a:spcBef>
                <a:spcPts val="360"/>
              </a:spcBef>
              <a:spcAft>
                <a:spcPts val="0"/>
              </a:spcAft>
              <a:buClr>
                <a:schemeClr val="dk1"/>
              </a:buClr>
              <a:buSzPts val="1500"/>
              <a:buChar char="•"/>
              <a:defRPr/>
            </a:lvl6pPr>
            <a:lvl7pPr marL="3200400" lvl="6" indent="-323850" algn="l">
              <a:spcBef>
                <a:spcPts val="360"/>
              </a:spcBef>
              <a:spcAft>
                <a:spcPts val="0"/>
              </a:spcAft>
              <a:buClr>
                <a:schemeClr val="dk1"/>
              </a:buClr>
              <a:buSzPts val="1500"/>
              <a:buChar char="•"/>
              <a:defRPr/>
            </a:lvl7pPr>
            <a:lvl8pPr marL="3657600" lvl="7" indent="-323850" algn="l">
              <a:spcBef>
                <a:spcPts val="360"/>
              </a:spcBef>
              <a:spcAft>
                <a:spcPts val="0"/>
              </a:spcAft>
              <a:buClr>
                <a:schemeClr val="dk1"/>
              </a:buClr>
              <a:buSzPts val="1500"/>
              <a:buChar char="•"/>
              <a:defRPr/>
            </a:lvl8pPr>
            <a:lvl9pPr marL="4114800" lvl="8" indent="-323850" algn="l">
              <a:spcBef>
                <a:spcPts val="360"/>
              </a:spcBef>
              <a:spcAft>
                <a:spcPts val="0"/>
              </a:spcAft>
              <a:buClr>
                <a:schemeClr val="dk1"/>
              </a:buClr>
              <a:buSzPts val="1500"/>
              <a:buChar char="•"/>
              <a:defRPr/>
            </a:lvl9pPr>
          </a:lstStyle>
          <a:p>
            <a:endParaRPr/>
          </a:p>
        </p:txBody>
      </p:sp>
      <p:sp>
        <p:nvSpPr>
          <p:cNvPr id="174" name="Google Shape;174;p6"/>
          <p:cNvSpPr txBox="1">
            <a:spLocks noGrp="1"/>
          </p:cNvSpPr>
          <p:nvPr>
            <p:ph type="body" idx="2"/>
          </p:nvPr>
        </p:nvSpPr>
        <p:spPr>
          <a:xfrm>
            <a:off x="9075569" y="5529250"/>
            <a:ext cx="5643300" cy="2979900"/>
          </a:xfrm>
          <a:prstGeom prst="rect">
            <a:avLst/>
          </a:prstGeom>
          <a:noFill/>
          <a:ln>
            <a:noFill/>
          </a:ln>
        </p:spPr>
        <p:txBody>
          <a:bodyPr spcFirstLastPara="1" wrap="square" lIns="91425" tIns="45700" rIns="91425" bIns="45700" anchor="t" anchorCtr="0">
            <a:normAutofit/>
          </a:bodyPr>
          <a:lstStyle>
            <a:lvl1pPr marL="457200" lvl="0" indent="-323850" algn="l">
              <a:spcBef>
                <a:spcPts val="560"/>
              </a:spcBef>
              <a:spcAft>
                <a:spcPts val="0"/>
              </a:spcAft>
              <a:buClr>
                <a:schemeClr val="dk1"/>
              </a:buClr>
              <a:buSzPts val="1500"/>
              <a:buChar char="•"/>
              <a:defRPr/>
            </a:lvl1pPr>
            <a:lvl2pPr marL="914400" lvl="1" indent="-323850" algn="l">
              <a:spcBef>
                <a:spcPts val="480"/>
              </a:spcBef>
              <a:spcAft>
                <a:spcPts val="0"/>
              </a:spcAft>
              <a:buClr>
                <a:schemeClr val="dk1"/>
              </a:buClr>
              <a:buSzPts val="1500"/>
              <a:buChar char="–"/>
              <a:defRPr/>
            </a:lvl2pPr>
            <a:lvl3pPr marL="1371600" lvl="2" indent="-323850" algn="l">
              <a:spcBef>
                <a:spcPts val="400"/>
              </a:spcBef>
              <a:spcAft>
                <a:spcPts val="0"/>
              </a:spcAft>
              <a:buClr>
                <a:schemeClr val="dk1"/>
              </a:buClr>
              <a:buSzPts val="1500"/>
              <a:buChar char="•"/>
              <a:defRPr/>
            </a:lvl3pPr>
            <a:lvl4pPr marL="1828800" lvl="3" indent="-323850" algn="l">
              <a:spcBef>
                <a:spcPts val="360"/>
              </a:spcBef>
              <a:spcAft>
                <a:spcPts val="0"/>
              </a:spcAft>
              <a:buClr>
                <a:schemeClr val="dk1"/>
              </a:buClr>
              <a:buSzPts val="1500"/>
              <a:buChar char="–"/>
              <a:defRPr/>
            </a:lvl4pPr>
            <a:lvl5pPr marL="2286000" lvl="4" indent="-323850" algn="l">
              <a:spcBef>
                <a:spcPts val="360"/>
              </a:spcBef>
              <a:spcAft>
                <a:spcPts val="0"/>
              </a:spcAft>
              <a:buClr>
                <a:schemeClr val="dk1"/>
              </a:buClr>
              <a:buSzPts val="1500"/>
              <a:buChar char="»"/>
              <a:defRPr/>
            </a:lvl5pPr>
            <a:lvl6pPr marL="2743200" lvl="5" indent="-323850" algn="l">
              <a:spcBef>
                <a:spcPts val="360"/>
              </a:spcBef>
              <a:spcAft>
                <a:spcPts val="0"/>
              </a:spcAft>
              <a:buClr>
                <a:schemeClr val="dk1"/>
              </a:buClr>
              <a:buSzPts val="1500"/>
              <a:buChar char="•"/>
              <a:defRPr/>
            </a:lvl6pPr>
            <a:lvl7pPr marL="3200400" lvl="6" indent="-323850" algn="l">
              <a:spcBef>
                <a:spcPts val="360"/>
              </a:spcBef>
              <a:spcAft>
                <a:spcPts val="0"/>
              </a:spcAft>
              <a:buClr>
                <a:schemeClr val="dk1"/>
              </a:buClr>
              <a:buSzPts val="1500"/>
              <a:buChar char="•"/>
              <a:defRPr/>
            </a:lvl7pPr>
            <a:lvl8pPr marL="3657600" lvl="7" indent="-323850" algn="l">
              <a:spcBef>
                <a:spcPts val="360"/>
              </a:spcBef>
              <a:spcAft>
                <a:spcPts val="0"/>
              </a:spcAft>
              <a:buClr>
                <a:schemeClr val="dk1"/>
              </a:buClr>
              <a:buSzPts val="1500"/>
              <a:buChar char="•"/>
              <a:defRPr/>
            </a:lvl8pPr>
            <a:lvl9pPr marL="4114800" lvl="8" indent="-323850" algn="l">
              <a:spcBef>
                <a:spcPts val="360"/>
              </a:spcBef>
              <a:spcAft>
                <a:spcPts val="0"/>
              </a:spcAft>
              <a:buClr>
                <a:schemeClr val="dk1"/>
              </a:buClr>
              <a:buSzPts val="1500"/>
              <a:buChar char="•"/>
              <a:defRPr/>
            </a:lvl9pPr>
          </a:lstStyle>
          <a:p>
            <a:endParaRPr/>
          </a:p>
        </p:txBody>
      </p:sp>
      <p:grpSp>
        <p:nvGrpSpPr>
          <p:cNvPr id="175" name="Google Shape;175;p6"/>
          <p:cNvGrpSpPr/>
          <p:nvPr/>
        </p:nvGrpSpPr>
        <p:grpSpPr>
          <a:xfrm>
            <a:off x="417483" y="242355"/>
            <a:ext cx="5851052" cy="1310243"/>
            <a:chOff x="0" y="-241102"/>
            <a:chExt cx="7801402" cy="1746991"/>
          </a:xfrm>
        </p:grpSpPr>
        <p:grpSp>
          <p:nvGrpSpPr>
            <p:cNvPr id="176" name="Google Shape;176;p6"/>
            <p:cNvGrpSpPr/>
            <p:nvPr/>
          </p:nvGrpSpPr>
          <p:grpSpPr>
            <a:xfrm>
              <a:off x="0" y="-241102"/>
              <a:ext cx="2173362" cy="520931"/>
              <a:chOff x="0" y="-47625"/>
              <a:chExt cx="429306" cy="102900"/>
            </a:xfrm>
          </p:grpSpPr>
          <p:sp>
            <p:nvSpPr>
              <p:cNvPr id="177" name="Google Shape;177;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 name="Google Shape;179;p6"/>
            <p:cNvGrpSpPr/>
            <p:nvPr/>
          </p:nvGrpSpPr>
          <p:grpSpPr>
            <a:xfrm>
              <a:off x="2571714" y="-241102"/>
              <a:ext cx="2173362" cy="520931"/>
              <a:chOff x="0" y="-47625"/>
              <a:chExt cx="429306" cy="102900"/>
            </a:xfrm>
          </p:grpSpPr>
          <p:sp>
            <p:nvSpPr>
              <p:cNvPr id="180" name="Google Shape;180;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2" name="Google Shape;182;p6"/>
            <p:cNvGrpSpPr/>
            <p:nvPr/>
          </p:nvGrpSpPr>
          <p:grpSpPr>
            <a:xfrm>
              <a:off x="1345333" y="575061"/>
              <a:ext cx="2173362" cy="520931"/>
              <a:chOff x="0" y="-47625"/>
              <a:chExt cx="429306" cy="102900"/>
            </a:xfrm>
          </p:grpSpPr>
          <p:sp>
            <p:nvSpPr>
              <p:cNvPr id="183" name="Google Shape;183;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5" name="Google Shape;185;p6"/>
            <p:cNvGrpSpPr/>
            <p:nvPr/>
          </p:nvGrpSpPr>
          <p:grpSpPr>
            <a:xfrm>
              <a:off x="3658396" y="563639"/>
              <a:ext cx="2173362" cy="520931"/>
              <a:chOff x="0" y="-47625"/>
              <a:chExt cx="429306" cy="102900"/>
            </a:xfrm>
          </p:grpSpPr>
          <p:sp>
            <p:nvSpPr>
              <p:cNvPr id="186" name="Google Shape;186;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8" name="Google Shape;188;p6"/>
            <p:cNvGrpSpPr/>
            <p:nvPr/>
          </p:nvGrpSpPr>
          <p:grpSpPr>
            <a:xfrm>
              <a:off x="5314643" y="-241102"/>
              <a:ext cx="1191034" cy="520931"/>
              <a:chOff x="0" y="-47625"/>
              <a:chExt cx="235266" cy="102900"/>
            </a:xfrm>
          </p:grpSpPr>
          <p:sp>
            <p:nvSpPr>
              <p:cNvPr id="189" name="Google Shape;189;p6"/>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1" name="Google Shape;191;p6"/>
            <p:cNvGrpSpPr/>
            <p:nvPr/>
          </p:nvGrpSpPr>
          <p:grpSpPr>
            <a:xfrm>
              <a:off x="6610368" y="563639"/>
              <a:ext cx="1191034" cy="520931"/>
              <a:chOff x="0" y="-47625"/>
              <a:chExt cx="235266" cy="102900"/>
            </a:xfrm>
          </p:grpSpPr>
          <p:sp>
            <p:nvSpPr>
              <p:cNvPr id="192" name="Google Shape;192;p6"/>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4" name="Google Shape;194;p6"/>
            <p:cNvGrpSpPr/>
            <p:nvPr/>
          </p:nvGrpSpPr>
          <p:grpSpPr>
            <a:xfrm>
              <a:off x="0" y="586483"/>
              <a:ext cx="1202850" cy="498150"/>
              <a:chOff x="0" y="-47625"/>
              <a:chExt cx="237600" cy="98400"/>
            </a:xfrm>
          </p:grpSpPr>
          <p:sp>
            <p:nvSpPr>
              <p:cNvPr id="195" name="Google Shape;195;p6"/>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7" name="Google Shape;197;p6"/>
            <p:cNvGrpSpPr/>
            <p:nvPr/>
          </p:nvGrpSpPr>
          <p:grpSpPr>
            <a:xfrm>
              <a:off x="0" y="165164"/>
              <a:ext cx="4377448" cy="520931"/>
              <a:chOff x="0" y="-47625"/>
              <a:chExt cx="864681" cy="102900"/>
            </a:xfrm>
          </p:grpSpPr>
          <p:sp>
            <p:nvSpPr>
              <p:cNvPr id="198" name="Google Shape;198;p6"/>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0" name="Google Shape;200;p6"/>
            <p:cNvGrpSpPr/>
            <p:nvPr/>
          </p:nvGrpSpPr>
          <p:grpSpPr>
            <a:xfrm>
              <a:off x="0" y="984958"/>
              <a:ext cx="4377448" cy="520931"/>
              <a:chOff x="0" y="-47625"/>
              <a:chExt cx="864681" cy="102900"/>
            </a:xfrm>
          </p:grpSpPr>
          <p:sp>
            <p:nvSpPr>
              <p:cNvPr id="201" name="Google Shape;201;p6"/>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3" name="Google Shape;203;p6"/>
          <p:cNvGrpSpPr/>
          <p:nvPr/>
        </p:nvGrpSpPr>
        <p:grpSpPr>
          <a:xfrm>
            <a:off x="11999778" y="8693380"/>
            <a:ext cx="5851052" cy="1310243"/>
            <a:chOff x="2" y="-564"/>
            <a:chExt cx="7801403" cy="1746991"/>
          </a:xfrm>
        </p:grpSpPr>
        <p:grpSp>
          <p:nvGrpSpPr>
            <p:cNvPr id="204" name="Google Shape;204;p6"/>
            <p:cNvGrpSpPr/>
            <p:nvPr/>
          </p:nvGrpSpPr>
          <p:grpSpPr>
            <a:xfrm rot="10800000">
              <a:off x="5628043" y="1225496"/>
              <a:ext cx="2173362" cy="520931"/>
              <a:chOff x="0" y="-47625"/>
              <a:chExt cx="429306" cy="102900"/>
            </a:xfrm>
          </p:grpSpPr>
          <p:sp>
            <p:nvSpPr>
              <p:cNvPr id="205" name="Google Shape;205;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7" name="Google Shape;207;p6"/>
            <p:cNvGrpSpPr/>
            <p:nvPr/>
          </p:nvGrpSpPr>
          <p:grpSpPr>
            <a:xfrm rot="10800000">
              <a:off x="3056329" y="1225496"/>
              <a:ext cx="2173362" cy="520931"/>
              <a:chOff x="0" y="-47625"/>
              <a:chExt cx="429306" cy="102900"/>
            </a:xfrm>
          </p:grpSpPr>
          <p:sp>
            <p:nvSpPr>
              <p:cNvPr id="208" name="Google Shape;208;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0" name="Google Shape;210;p6"/>
            <p:cNvGrpSpPr/>
            <p:nvPr/>
          </p:nvGrpSpPr>
          <p:grpSpPr>
            <a:xfrm rot="10800000">
              <a:off x="4282710" y="409333"/>
              <a:ext cx="2173362" cy="520931"/>
              <a:chOff x="0" y="-47625"/>
              <a:chExt cx="429306" cy="102900"/>
            </a:xfrm>
          </p:grpSpPr>
          <p:sp>
            <p:nvSpPr>
              <p:cNvPr id="211" name="Google Shape;211;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3" name="Google Shape;213;p6"/>
            <p:cNvGrpSpPr/>
            <p:nvPr/>
          </p:nvGrpSpPr>
          <p:grpSpPr>
            <a:xfrm rot="10800000">
              <a:off x="1969648" y="420756"/>
              <a:ext cx="2173362" cy="520931"/>
              <a:chOff x="0" y="-47625"/>
              <a:chExt cx="429306" cy="102900"/>
            </a:xfrm>
          </p:grpSpPr>
          <p:sp>
            <p:nvSpPr>
              <p:cNvPr id="214" name="Google Shape;214;p6"/>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6" name="Google Shape;216;p6"/>
            <p:cNvGrpSpPr/>
            <p:nvPr/>
          </p:nvGrpSpPr>
          <p:grpSpPr>
            <a:xfrm rot="10800000">
              <a:off x="1295727" y="1225496"/>
              <a:ext cx="1191034" cy="520931"/>
              <a:chOff x="0" y="-47625"/>
              <a:chExt cx="235266" cy="102900"/>
            </a:xfrm>
          </p:grpSpPr>
          <p:sp>
            <p:nvSpPr>
              <p:cNvPr id="217" name="Google Shape;217;p6"/>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6"/>
            <p:cNvGrpSpPr/>
            <p:nvPr/>
          </p:nvGrpSpPr>
          <p:grpSpPr>
            <a:xfrm rot="10800000">
              <a:off x="2" y="420756"/>
              <a:ext cx="1191034" cy="520931"/>
              <a:chOff x="0" y="-47625"/>
              <a:chExt cx="235266" cy="102900"/>
            </a:xfrm>
          </p:grpSpPr>
          <p:sp>
            <p:nvSpPr>
              <p:cNvPr id="220" name="Google Shape;220;p6"/>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2" name="Google Shape;222;p6"/>
            <p:cNvGrpSpPr/>
            <p:nvPr/>
          </p:nvGrpSpPr>
          <p:grpSpPr>
            <a:xfrm rot="10800000">
              <a:off x="6598555" y="420693"/>
              <a:ext cx="1202850" cy="498150"/>
              <a:chOff x="0" y="-47625"/>
              <a:chExt cx="237600" cy="98400"/>
            </a:xfrm>
          </p:grpSpPr>
          <p:sp>
            <p:nvSpPr>
              <p:cNvPr id="223" name="Google Shape;223;p6"/>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6"/>
            <p:cNvGrpSpPr/>
            <p:nvPr/>
          </p:nvGrpSpPr>
          <p:grpSpPr>
            <a:xfrm rot="10800000">
              <a:off x="3423956" y="819231"/>
              <a:ext cx="4377448" cy="520931"/>
              <a:chOff x="0" y="-47625"/>
              <a:chExt cx="864681" cy="102900"/>
            </a:xfrm>
          </p:grpSpPr>
          <p:sp>
            <p:nvSpPr>
              <p:cNvPr id="226" name="Google Shape;226;p6"/>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6"/>
            <p:cNvGrpSpPr/>
            <p:nvPr/>
          </p:nvGrpSpPr>
          <p:grpSpPr>
            <a:xfrm rot="10800000">
              <a:off x="3423956" y="-564"/>
              <a:ext cx="4377448" cy="520931"/>
              <a:chOff x="0" y="-47625"/>
              <a:chExt cx="864681" cy="102900"/>
            </a:xfrm>
          </p:grpSpPr>
          <p:sp>
            <p:nvSpPr>
              <p:cNvPr id="229" name="Google Shape;229;p6"/>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31" name="Google Shape;231;p6"/>
          <p:cNvSpPr/>
          <p:nvPr/>
        </p:nvSpPr>
        <p:spPr>
          <a:xfrm>
            <a:off x="14123600" y="4763750"/>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grpSp>
        <p:nvGrpSpPr>
          <p:cNvPr id="232" name="Google Shape;232;p6"/>
          <p:cNvGrpSpPr/>
          <p:nvPr/>
        </p:nvGrpSpPr>
        <p:grpSpPr>
          <a:xfrm rot="2821244">
            <a:off x="16959832" y="165852"/>
            <a:ext cx="1057608" cy="1194515"/>
            <a:chOff x="-95789" y="-89371"/>
            <a:chExt cx="1410145" cy="1592687"/>
          </a:xfrm>
        </p:grpSpPr>
        <p:grpSp>
          <p:nvGrpSpPr>
            <p:cNvPr id="233" name="Google Shape;233;p6"/>
            <p:cNvGrpSpPr/>
            <p:nvPr/>
          </p:nvGrpSpPr>
          <p:grpSpPr>
            <a:xfrm rot="-2821068">
              <a:off x="134816" y="282908"/>
              <a:ext cx="943563" cy="1040889"/>
              <a:chOff x="0" y="-47625"/>
              <a:chExt cx="343200" cy="378600"/>
            </a:xfrm>
          </p:grpSpPr>
          <p:sp>
            <p:nvSpPr>
              <p:cNvPr id="234" name="Google Shape;234;p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6" name="Google Shape;236;p6"/>
            <p:cNvGrpSpPr/>
            <p:nvPr/>
          </p:nvGrpSpPr>
          <p:grpSpPr>
            <a:xfrm rot="-2821068">
              <a:off x="140189" y="90147"/>
              <a:ext cx="943563" cy="1040889"/>
              <a:chOff x="0" y="-47625"/>
              <a:chExt cx="343200" cy="378600"/>
            </a:xfrm>
          </p:grpSpPr>
          <p:sp>
            <p:nvSpPr>
              <p:cNvPr id="237" name="Google Shape;237;p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6"/>
            <p:cNvGrpSpPr/>
            <p:nvPr/>
          </p:nvGrpSpPr>
          <p:grpSpPr>
            <a:xfrm>
              <a:off x="625032" y="253444"/>
              <a:ext cx="69946" cy="699550"/>
              <a:chOff x="0" y="-47625"/>
              <a:chExt cx="31856" cy="318600"/>
            </a:xfrm>
          </p:grpSpPr>
          <p:sp>
            <p:nvSpPr>
              <p:cNvPr id="240" name="Google Shape;240;p6"/>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2" name="Google Shape;242;p6"/>
            <p:cNvGrpSpPr/>
            <p:nvPr/>
          </p:nvGrpSpPr>
          <p:grpSpPr>
            <a:xfrm rot="5400000">
              <a:off x="675978" y="305678"/>
              <a:ext cx="72520" cy="699550"/>
              <a:chOff x="0" y="-47625"/>
              <a:chExt cx="33028" cy="318600"/>
            </a:xfrm>
          </p:grpSpPr>
          <p:sp>
            <p:nvSpPr>
              <p:cNvPr id="243" name="Google Shape;243;p6"/>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5"/>
        <p:cNvGrpSpPr/>
        <p:nvPr/>
      </p:nvGrpSpPr>
      <p:grpSpPr>
        <a:xfrm>
          <a:off x="0" y="0"/>
          <a:ext cx="0" cy="0"/>
          <a:chOff x="0" y="0"/>
          <a:chExt cx="0" cy="0"/>
        </a:xfrm>
      </p:grpSpPr>
      <p:sp>
        <p:nvSpPr>
          <p:cNvPr id="246" name="Google Shape;246;p7"/>
          <p:cNvSpPr txBox="1">
            <a:spLocks noGrp="1"/>
          </p:cNvSpPr>
          <p:nvPr>
            <p:ph type="title"/>
          </p:nvPr>
        </p:nvSpPr>
        <p:spPr>
          <a:xfrm>
            <a:off x="576300" y="2672488"/>
            <a:ext cx="165000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 name="Google Shape;247;p7"/>
          <p:cNvSpPr txBox="1">
            <a:spLocks noGrp="1"/>
          </p:cNvSpPr>
          <p:nvPr>
            <p:ph type="body" idx="1"/>
          </p:nvPr>
        </p:nvSpPr>
        <p:spPr>
          <a:xfrm>
            <a:off x="1528775" y="5556275"/>
            <a:ext cx="5014200" cy="3951300"/>
          </a:xfrm>
          <a:prstGeom prst="rect">
            <a:avLst/>
          </a:prstGeom>
          <a:noFill/>
          <a:ln>
            <a:noFill/>
          </a:ln>
        </p:spPr>
        <p:txBody>
          <a:bodyPr spcFirstLastPara="1" wrap="square" lIns="91425" tIns="45700" rIns="91425" bIns="45700" anchor="t" anchorCtr="0">
            <a:normAutofit/>
          </a:bodyPr>
          <a:lstStyle>
            <a:lvl1pPr marL="457200" lvl="0" indent="-323850" algn="l">
              <a:spcBef>
                <a:spcPts val="480"/>
              </a:spcBef>
              <a:spcAft>
                <a:spcPts val="0"/>
              </a:spcAft>
              <a:buClr>
                <a:schemeClr val="dk1"/>
              </a:buClr>
              <a:buSzPts val="1500"/>
              <a:buChar char="•"/>
              <a:defRPr/>
            </a:lvl1pPr>
            <a:lvl2pPr marL="914400" lvl="1" indent="-323850" algn="l">
              <a:spcBef>
                <a:spcPts val="400"/>
              </a:spcBef>
              <a:spcAft>
                <a:spcPts val="0"/>
              </a:spcAft>
              <a:buClr>
                <a:schemeClr val="dk1"/>
              </a:buClr>
              <a:buSzPts val="1500"/>
              <a:buChar char="–"/>
              <a:defRPr/>
            </a:lvl2pPr>
            <a:lvl3pPr marL="1371600" lvl="2" indent="-323850" algn="l">
              <a:spcBef>
                <a:spcPts val="360"/>
              </a:spcBef>
              <a:spcAft>
                <a:spcPts val="0"/>
              </a:spcAft>
              <a:buClr>
                <a:schemeClr val="dk1"/>
              </a:buClr>
              <a:buSzPts val="1500"/>
              <a:buChar char="•"/>
              <a:defRPr/>
            </a:lvl3pPr>
            <a:lvl4pPr marL="1828800" lvl="3" indent="-323850" algn="l">
              <a:spcBef>
                <a:spcPts val="320"/>
              </a:spcBef>
              <a:spcAft>
                <a:spcPts val="0"/>
              </a:spcAft>
              <a:buClr>
                <a:schemeClr val="dk1"/>
              </a:buClr>
              <a:buSzPts val="1500"/>
              <a:buChar char="–"/>
              <a:defRPr/>
            </a:lvl4pPr>
            <a:lvl5pPr marL="2286000" lvl="4" indent="-323850" algn="l">
              <a:spcBef>
                <a:spcPts val="320"/>
              </a:spcBef>
              <a:spcAft>
                <a:spcPts val="0"/>
              </a:spcAft>
              <a:buClr>
                <a:schemeClr val="dk1"/>
              </a:buClr>
              <a:buSzPts val="1500"/>
              <a:buChar char="»"/>
              <a:defRPr/>
            </a:lvl5pPr>
            <a:lvl6pPr marL="2743200" lvl="5" indent="-323850" algn="l">
              <a:spcBef>
                <a:spcPts val="320"/>
              </a:spcBef>
              <a:spcAft>
                <a:spcPts val="0"/>
              </a:spcAft>
              <a:buClr>
                <a:schemeClr val="dk1"/>
              </a:buClr>
              <a:buSzPts val="1500"/>
              <a:buChar char="•"/>
              <a:defRPr/>
            </a:lvl6pPr>
            <a:lvl7pPr marL="3200400" lvl="6" indent="-323850" algn="l">
              <a:spcBef>
                <a:spcPts val="320"/>
              </a:spcBef>
              <a:spcAft>
                <a:spcPts val="0"/>
              </a:spcAft>
              <a:buClr>
                <a:schemeClr val="dk1"/>
              </a:buClr>
              <a:buSzPts val="1500"/>
              <a:buChar char="•"/>
              <a:defRPr/>
            </a:lvl7pPr>
            <a:lvl8pPr marL="3657600" lvl="7" indent="-323850" algn="l">
              <a:spcBef>
                <a:spcPts val="320"/>
              </a:spcBef>
              <a:spcAft>
                <a:spcPts val="0"/>
              </a:spcAft>
              <a:buClr>
                <a:schemeClr val="dk1"/>
              </a:buClr>
              <a:buSzPts val="1500"/>
              <a:buChar char="•"/>
              <a:defRPr/>
            </a:lvl8pPr>
            <a:lvl9pPr marL="4114800" lvl="8" indent="-323850" algn="l">
              <a:spcBef>
                <a:spcPts val="320"/>
              </a:spcBef>
              <a:spcAft>
                <a:spcPts val="0"/>
              </a:spcAft>
              <a:buClr>
                <a:schemeClr val="dk1"/>
              </a:buClr>
              <a:buSzPts val="1500"/>
              <a:buChar char="•"/>
              <a:defRPr/>
            </a:lvl9pPr>
          </a:lstStyle>
          <a:p>
            <a:endParaRPr/>
          </a:p>
        </p:txBody>
      </p:sp>
      <p:sp>
        <p:nvSpPr>
          <p:cNvPr id="248" name="Google Shape;248;p7"/>
          <p:cNvSpPr txBox="1">
            <a:spLocks noGrp="1"/>
          </p:cNvSpPr>
          <p:nvPr>
            <p:ph type="body" idx="2"/>
          </p:nvPr>
        </p:nvSpPr>
        <p:spPr>
          <a:xfrm>
            <a:off x="6726129" y="5556275"/>
            <a:ext cx="5016000" cy="3951300"/>
          </a:xfrm>
          <a:prstGeom prst="rect">
            <a:avLst/>
          </a:prstGeom>
          <a:noFill/>
          <a:ln>
            <a:noFill/>
          </a:ln>
        </p:spPr>
        <p:txBody>
          <a:bodyPr spcFirstLastPara="1" wrap="square" lIns="91425" tIns="45700" rIns="91425" bIns="45700" anchor="t" anchorCtr="0">
            <a:normAutofit/>
          </a:bodyPr>
          <a:lstStyle>
            <a:lvl1pPr marL="457200" lvl="0" indent="-323850" algn="l">
              <a:spcBef>
                <a:spcPts val="480"/>
              </a:spcBef>
              <a:spcAft>
                <a:spcPts val="0"/>
              </a:spcAft>
              <a:buClr>
                <a:schemeClr val="dk1"/>
              </a:buClr>
              <a:buSzPts val="1500"/>
              <a:buChar char="•"/>
              <a:defRPr/>
            </a:lvl1pPr>
            <a:lvl2pPr marL="914400" lvl="1" indent="-323850" algn="l">
              <a:spcBef>
                <a:spcPts val="400"/>
              </a:spcBef>
              <a:spcAft>
                <a:spcPts val="0"/>
              </a:spcAft>
              <a:buClr>
                <a:schemeClr val="dk1"/>
              </a:buClr>
              <a:buSzPts val="1500"/>
              <a:buChar char="–"/>
              <a:defRPr/>
            </a:lvl2pPr>
            <a:lvl3pPr marL="1371600" lvl="2" indent="-323850" algn="l">
              <a:spcBef>
                <a:spcPts val="360"/>
              </a:spcBef>
              <a:spcAft>
                <a:spcPts val="0"/>
              </a:spcAft>
              <a:buClr>
                <a:schemeClr val="dk1"/>
              </a:buClr>
              <a:buSzPts val="1500"/>
              <a:buChar char="•"/>
              <a:defRPr/>
            </a:lvl3pPr>
            <a:lvl4pPr marL="1828800" lvl="3" indent="-323850" algn="l">
              <a:spcBef>
                <a:spcPts val="320"/>
              </a:spcBef>
              <a:spcAft>
                <a:spcPts val="0"/>
              </a:spcAft>
              <a:buClr>
                <a:schemeClr val="dk1"/>
              </a:buClr>
              <a:buSzPts val="1500"/>
              <a:buChar char="–"/>
              <a:defRPr/>
            </a:lvl4pPr>
            <a:lvl5pPr marL="2286000" lvl="4" indent="-323850" algn="l">
              <a:spcBef>
                <a:spcPts val="320"/>
              </a:spcBef>
              <a:spcAft>
                <a:spcPts val="0"/>
              </a:spcAft>
              <a:buClr>
                <a:schemeClr val="dk1"/>
              </a:buClr>
              <a:buSzPts val="1500"/>
              <a:buChar char="»"/>
              <a:defRPr/>
            </a:lvl5pPr>
            <a:lvl6pPr marL="2743200" lvl="5" indent="-323850" algn="l">
              <a:spcBef>
                <a:spcPts val="320"/>
              </a:spcBef>
              <a:spcAft>
                <a:spcPts val="0"/>
              </a:spcAft>
              <a:buClr>
                <a:schemeClr val="dk1"/>
              </a:buClr>
              <a:buSzPts val="1500"/>
              <a:buChar char="•"/>
              <a:defRPr/>
            </a:lvl6pPr>
            <a:lvl7pPr marL="3200400" lvl="6" indent="-323850" algn="l">
              <a:spcBef>
                <a:spcPts val="320"/>
              </a:spcBef>
              <a:spcAft>
                <a:spcPts val="0"/>
              </a:spcAft>
              <a:buClr>
                <a:schemeClr val="dk1"/>
              </a:buClr>
              <a:buSzPts val="1500"/>
              <a:buChar char="•"/>
              <a:defRPr/>
            </a:lvl7pPr>
            <a:lvl8pPr marL="3657600" lvl="7" indent="-323850" algn="l">
              <a:spcBef>
                <a:spcPts val="320"/>
              </a:spcBef>
              <a:spcAft>
                <a:spcPts val="0"/>
              </a:spcAft>
              <a:buClr>
                <a:schemeClr val="dk1"/>
              </a:buClr>
              <a:buSzPts val="1500"/>
              <a:buChar char="•"/>
              <a:defRPr/>
            </a:lvl8pPr>
            <a:lvl9pPr marL="4114800" lvl="8" indent="-323850" algn="l">
              <a:spcBef>
                <a:spcPts val="320"/>
              </a:spcBef>
              <a:spcAft>
                <a:spcPts val="0"/>
              </a:spcAft>
              <a:buClr>
                <a:schemeClr val="dk1"/>
              </a:buClr>
              <a:buSzPts val="1500"/>
              <a:buChar char="•"/>
              <a:defRPr/>
            </a:lvl9pPr>
          </a:lstStyle>
          <a:p>
            <a:endParaRPr/>
          </a:p>
        </p:txBody>
      </p:sp>
      <p:grpSp>
        <p:nvGrpSpPr>
          <p:cNvPr id="249" name="Google Shape;249;p7"/>
          <p:cNvGrpSpPr/>
          <p:nvPr/>
        </p:nvGrpSpPr>
        <p:grpSpPr>
          <a:xfrm>
            <a:off x="11999778" y="8693380"/>
            <a:ext cx="5851052" cy="1310243"/>
            <a:chOff x="2" y="-564"/>
            <a:chExt cx="7801403" cy="1746991"/>
          </a:xfrm>
        </p:grpSpPr>
        <p:grpSp>
          <p:nvGrpSpPr>
            <p:cNvPr id="250" name="Google Shape;250;p7"/>
            <p:cNvGrpSpPr/>
            <p:nvPr/>
          </p:nvGrpSpPr>
          <p:grpSpPr>
            <a:xfrm rot="10800000">
              <a:off x="5628043" y="1225496"/>
              <a:ext cx="2173362" cy="520931"/>
              <a:chOff x="0" y="-47625"/>
              <a:chExt cx="429306" cy="102900"/>
            </a:xfrm>
          </p:grpSpPr>
          <p:sp>
            <p:nvSpPr>
              <p:cNvPr id="251" name="Google Shape;251;p7"/>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3" name="Google Shape;253;p7"/>
            <p:cNvGrpSpPr/>
            <p:nvPr/>
          </p:nvGrpSpPr>
          <p:grpSpPr>
            <a:xfrm rot="10800000">
              <a:off x="3056329" y="1225496"/>
              <a:ext cx="2173362" cy="520931"/>
              <a:chOff x="0" y="-47625"/>
              <a:chExt cx="429306" cy="102900"/>
            </a:xfrm>
          </p:grpSpPr>
          <p:sp>
            <p:nvSpPr>
              <p:cNvPr id="254" name="Google Shape;254;p7"/>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6" name="Google Shape;256;p7"/>
            <p:cNvGrpSpPr/>
            <p:nvPr/>
          </p:nvGrpSpPr>
          <p:grpSpPr>
            <a:xfrm rot="10800000">
              <a:off x="4282710" y="409333"/>
              <a:ext cx="2173362" cy="520931"/>
              <a:chOff x="0" y="-47625"/>
              <a:chExt cx="429306" cy="102900"/>
            </a:xfrm>
          </p:grpSpPr>
          <p:sp>
            <p:nvSpPr>
              <p:cNvPr id="257" name="Google Shape;257;p7"/>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9" name="Google Shape;259;p7"/>
            <p:cNvGrpSpPr/>
            <p:nvPr/>
          </p:nvGrpSpPr>
          <p:grpSpPr>
            <a:xfrm rot="10800000">
              <a:off x="1969648" y="420756"/>
              <a:ext cx="2173362" cy="520931"/>
              <a:chOff x="0" y="-47625"/>
              <a:chExt cx="429306" cy="102900"/>
            </a:xfrm>
          </p:grpSpPr>
          <p:sp>
            <p:nvSpPr>
              <p:cNvPr id="260" name="Google Shape;260;p7"/>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2" name="Google Shape;262;p7"/>
            <p:cNvGrpSpPr/>
            <p:nvPr/>
          </p:nvGrpSpPr>
          <p:grpSpPr>
            <a:xfrm rot="10800000">
              <a:off x="1295727" y="1225496"/>
              <a:ext cx="1191034" cy="520931"/>
              <a:chOff x="0" y="-47625"/>
              <a:chExt cx="235266" cy="102900"/>
            </a:xfrm>
          </p:grpSpPr>
          <p:sp>
            <p:nvSpPr>
              <p:cNvPr id="263" name="Google Shape;263;p7"/>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5" name="Google Shape;265;p7"/>
            <p:cNvGrpSpPr/>
            <p:nvPr/>
          </p:nvGrpSpPr>
          <p:grpSpPr>
            <a:xfrm rot="10800000">
              <a:off x="2" y="420756"/>
              <a:ext cx="1191034" cy="520931"/>
              <a:chOff x="0" y="-47625"/>
              <a:chExt cx="235266" cy="102900"/>
            </a:xfrm>
          </p:grpSpPr>
          <p:sp>
            <p:nvSpPr>
              <p:cNvPr id="266" name="Google Shape;266;p7"/>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8" name="Google Shape;268;p7"/>
            <p:cNvGrpSpPr/>
            <p:nvPr/>
          </p:nvGrpSpPr>
          <p:grpSpPr>
            <a:xfrm rot="10800000">
              <a:off x="6598555" y="420693"/>
              <a:ext cx="1202850" cy="498150"/>
              <a:chOff x="0" y="-47625"/>
              <a:chExt cx="237600" cy="98400"/>
            </a:xfrm>
          </p:grpSpPr>
          <p:sp>
            <p:nvSpPr>
              <p:cNvPr id="269" name="Google Shape;269;p7"/>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7"/>
            <p:cNvGrpSpPr/>
            <p:nvPr/>
          </p:nvGrpSpPr>
          <p:grpSpPr>
            <a:xfrm rot="10800000">
              <a:off x="3423956" y="819231"/>
              <a:ext cx="4377448" cy="520931"/>
              <a:chOff x="0" y="-47625"/>
              <a:chExt cx="864681" cy="102900"/>
            </a:xfrm>
          </p:grpSpPr>
          <p:sp>
            <p:nvSpPr>
              <p:cNvPr id="272" name="Google Shape;272;p7"/>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4" name="Google Shape;274;p7"/>
            <p:cNvGrpSpPr/>
            <p:nvPr/>
          </p:nvGrpSpPr>
          <p:grpSpPr>
            <a:xfrm rot="10800000">
              <a:off x="3423956" y="-564"/>
              <a:ext cx="4377448" cy="520931"/>
              <a:chOff x="0" y="-47625"/>
              <a:chExt cx="864681" cy="102900"/>
            </a:xfrm>
          </p:grpSpPr>
          <p:sp>
            <p:nvSpPr>
              <p:cNvPr id="275" name="Google Shape;275;p7"/>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77" name="Google Shape;277;p7"/>
          <p:cNvGrpSpPr/>
          <p:nvPr/>
        </p:nvGrpSpPr>
        <p:grpSpPr>
          <a:xfrm rot="2821244">
            <a:off x="16959832" y="165852"/>
            <a:ext cx="1057608" cy="1194515"/>
            <a:chOff x="-95789" y="-89371"/>
            <a:chExt cx="1410145" cy="1592687"/>
          </a:xfrm>
        </p:grpSpPr>
        <p:grpSp>
          <p:nvGrpSpPr>
            <p:cNvPr id="278" name="Google Shape;278;p7"/>
            <p:cNvGrpSpPr/>
            <p:nvPr/>
          </p:nvGrpSpPr>
          <p:grpSpPr>
            <a:xfrm rot="-2821068">
              <a:off x="134816" y="282908"/>
              <a:ext cx="943563" cy="1040889"/>
              <a:chOff x="0" y="-47625"/>
              <a:chExt cx="343200" cy="378600"/>
            </a:xfrm>
          </p:grpSpPr>
          <p:sp>
            <p:nvSpPr>
              <p:cNvPr id="279" name="Google Shape;279;p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1" name="Google Shape;281;p7"/>
            <p:cNvGrpSpPr/>
            <p:nvPr/>
          </p:nvGrpSpPr>
          <p:grpSpPr>
            <a:xfrm rot="-2821068">
              <a:off x="140189" y="90147"/>
              <a:ext cx="943563" cy="1040889"/>
              <a:chOff x="0" y="-47625"/>
              <a:chExt cx="343200" cy="378600"/>
            </a:xfrm>
          </p:grpSpPr>
          <p:sp>
            <p:nvSpPr>
              <p:cNvPr id="282" name="Google Shape;282;p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4" name="Google Shape;284;p7"/>
            <p:cNvGrpSpPr/>
            <p:nvPr/>
          </p:nvGrpSpPr>
          <p:grpSpPr>
            <a:xfrm>
              <a:off x="625032" y="253444"/>
              <a:ext cx="69946" cy="699550"/>
              <a:chOff x="0" y="-47625"/>
              <a:chExt cx="31856" cy="318600"/>
            </a:xfrm>
          </p:grpSpPr>
          <p:sp>
            <p:nvSpPr>
              <p:cNvPr id="285" name="Google Shape;285;p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7"/>
            <p:cNvGrpSpPr/>
            <p:nvPr/>
          </p:nvGrpSpPr>
          <p:grpSpPr>
            <a:xfrm rot="5400000">
              <a:off x="675978" y="305678"/>
              <a:ext cx="72520" cy="699550"/>
              <a:chOff x="0" y="-47625"/>
              <a:chExt cx="33028" cy="318600"/>
            </a:xfrm>
          </p:grpSpPr>
          <p:sp>
            <p:nvSpPr>
              <p:cNvPr id="288" name="Google Shape;288;p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0" name="Google Shape;290;p7"/>
          <p:cNvSpPr/>
          <p:nvPr/>
        </p:nvSpPr>
        <p:spPr>
          <a:xfrm>
            <a:off x="15378768" y="4930826"/>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1"/>
        <p:cNvGrpSpPr/>
        <p:nvPr/>
      </p:nvGrpSpPr>
      <p:grpSpPr>
        <a:xfrm>
          <a:off x="0" y="0"/>
          <a:ext cx="0" cy="0"/>
          <a:chOff x="0" y="0"/>
          <a:chExt cx="0" cy="0"/>
        </a:xfrm>
      </p:grpSpPr>
      <p:sp>
        <p:nvSpPr>
          <p:cNvPr id="292" name="Google Shape;292;p8"/>
          <p:cNvSpPr txBox="1">
            <a:spLocks noGrp="1"/>
          </p:cNvSpPr>
          <p:nvPr>
            <p:ph type="title"/>
          </p:nvPr>
        </p:nvSpPr>
        <p:spPr>
          <a:xfrm>
            <a:off x="751125" y="2798775"/>
            <a:ext cx="165000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93" name="Google Shape;293;p8"/>
          <p:cNvGrpSpPr/>
          <p:nvPr/>
        </p:nvGrpSpPr>
        <p:grpSpPr>
          <a:xfrm>
            <a:off x="11999778" y="8693380"/>
            <a:ext cx="5851052" cy="1310243"/>
            <a:chOff x="2" y="-564"/>
            <a:chExt cx="7801403" cy="1746991"/>
          </a:xfrm>
        </p:grpSpPr>
        <p:grpSp>
          <p:nvGrpSpPr>
            <p:cNvPr id="294" name="Google Shape;294;p8"/>
            <p:cNvGrpSpPr/>
            <p:nvPr/>
          </p:nvGrpSpPr>
          <p:grpSpPr>
            <a:xfrm rot="10800000">
              <a:off x="5628043" y="1225496"/>
              <a:ext cx="2173362" cy="520931"/>
              <a:chOff x="0" y="-47625"/>
              <a:chExt cx="429306" cy="102900"/>
            </a:xfrm>
          </p:grpSpPr>
          <p:sp>
            <p:nvSpPr>
              <p:cNvPr id="295" name="Google Shape;295;p8"/>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8"/>
            <p:cNvGrpSpPr/>
            <p:nvPr/>
          </p:nvGrpSpPr>
          <p:grpSpPr>
            <a:xfrm rot="10800000">
              <a:off x="3056329" y="1225496"/>
              <a:ext cx="2173362" cy="520931"/>
              <a:chOff x="0" y="-47625"/>
              <a:chExt cx="429306" cy="102900"/>
            </a:xfrm>
          </p:grpSpPr>
          <p:sp>
            <p:nvSpPr>
              <p:cNvPr id="298" name="Google Shape;298;p8"/>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0" name="Google Shape;300;p8"/>
            <p:cNvGrpSpPr/>
            <p:nvPr/>
          </p:nvGrpSpPr>
          <p:grpSpPr>
            <a:xfrm rot="10800000">
              <a:off x="4282710" y="409333"/>
              <a:ext cx="2173362" cy="520931"/>
              <a:chOff x="0" y="-47625"/>
              <a:chExt cx="429306" cy="102900"/>
            </a:xfrm>
          </p:grpSpPr>
          <p:sp>
            <p:nvSpPr>
              <p:cNvPr id="301" name="Google Shape;301;p8"/>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3" name="Google Shape;303;p8"/>
            <p:cNvGrpSpPr/>
            <p:nvPr/>
          </p:nvGrpSpPr>
          <p:grpSpPr>
            <a:xfrm rot="10800000">
              <a:off x="1969648" y="420756"/>
              <a:ext cx="2173362" cy="520931"/>
              <a:chOff x="0" y="-47625"/>
              <a:chExt cx="429306" cy="102900"/>
            </a:xfrm>
          </p:grpSpPr>
          <p:sp>
            <p:nvSpPr>
              <p:cNvPr id="304" name="Google Shape;304;p8"/>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6" name="Google Shape;306;p8"/>
            <p:cNvGrpSpPr/>
            <p:nvPr/>
          </p:nvGrpSpPr>
          <p:grpSpPr>
            <a:xfrm rot="10800000">
              <a:off x="1295727" y="1225496"/>
              <a:ext cx="1191034" cy="520931"/>
              <a:chOff x="0" y="-47625"/>
              <a:chExt cx="235266" cy="102900"/>
            </a:xfrm>
          </p:grpSpPr>
          <p:sp>
            <p:nvSpPr>
              <p:cNvPr id="307" name="Google Shape;307;p8"/>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9" name="Google Shape;309;p8"/>
            <p:cNvGrpSpPr/>
            <p:nvPr/>
          </p:nvGrpSpPr>
          <p:grpSpPr>
            <a:xfrm rot="10800000">
              <a:off x="2" y="420756"/>
              <a:ext cx="1191034" cy="520931"/>
              <a:chOff x="0" y="-47625"/>
              <a:chExt cx="235266" cy="102900"/>
            </a:xfrm>
          </p:grpSpPr>
          <p:sp>
            <p:nvSpPr>
              <p:cNvPr id="310" name="Google Shape;310;p8"/>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2" name="Google Shape;312;p8"/>
            <p:cNvGrpSpPr/>
            <p:nvPr/>
          </p:nvGrpSpPr>
          <p:grpSpPr>
            <a:xfrm rot="10800000">
              <a:off x="6598555" y="420693"/>
              <a:ext cx="1202850" cy="498150"/>
              <a:chOff x="0" y="-47625"/>
              <a:chExt cx="237600" cy="98400"/>
            </a:xfrm>
          </p:grpSpPr>
          <p:sp>
            <p:nvSpPr>
              <p:cNvPr id="313" name="Google Shape;313;p8"/>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5" name="Google Shape;315;p8"/>
            <p:cNvGrpSpPr/>
            <p:nvPr/>
          </p:nvGrpSpPr>
          <p:grpSpPr>
            <a:xfrm rot="10800000">
              <a:off x="3423956" y="819231"/>
              <a:ext cx="4377448" cy="520931"/>
              <a:chOff x="0" y="-47625"/>
              <a:chExt cx="864681" cy="102900"/>
            </a:xfrm>
          </p:grpSpPr>
          <p:sp>
            <p:nvSpPr>
              <p:cNvPr id="316" name="Google Shape;316;p8"/>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8" name="Google Shape;318;p8"/>
            <p:cNvGrpSpPr/>
            <p:nvPr/>
          </p:nvGrpSpPr>
          <p:grpSpPr>
            <a:xfrm rot="10800000">
              <a:off x="3423956" y="-564"/>
              <a:ext cx="4377448" cy="520931"/>
              <a:chOff x="0" y="-47625"/>
              <a:chExt cx="864681" cy="102900"/>
            </a:xfrm>
          </p:grpSpPr>
          <p:sp>
            <p:nvSpPr>
              <p:cNvPr id="319" name="Google Shape;319;p8"/>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21" name="Google Shape;321;p8"/>
          <p:cNvGrpSpPr/>
          <p:nvPr/>
        </p:nvGrpSpPr>
        <p:grpSpPr>
          <a:xfrm rot="2821244">
            <a:off x="16959832" y="165852"/>
            <a:ext cx="1057608" cy="1194515"/>
            <a:chOff x="-95789" y="-89371"/>
            <a:chExt cx="1410145" cy="1592687"/>
          </a:xfrm>
        </p:grpSpPr>
        <p:grpSp>
          <p:nvGrpSpPr>
            <p:cNvPr id="322" name="Google Shape;322;p8"/>
            <p:cNvGrpSpPr/>
            <p:nvPr/>
          </p:nvGrpSpPr>
          <p:grpSpPr>
            <a:xfrm rot="-2821068">
              <a:off x="134816" y="282908"/>
              <a:ext cx="943563" cy="1040889"/>
              <a:chOff x="0" y="-47625"/>
              <a:chExt cx="343200" cy="378600"/>
            </a:xfrm>
          </p:grpSpPr>
          <p:sp>
            <p:nvSpPr>
              <p:cNvPr id="323" name="Google Shape;323;p8"/>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5" name="Google Shape;325;p8"/>
            <p:cNvGrpSpPr/>
            <p:nvPr/>
          </p:nvGrpSpPr>
          <p:grpSpPr>
            <a:xfrm rot="-2821068">
              <a:off x="140189" y="90147"/>
              <a:ext cx="943563" cy="1040889"/>
              <a:chOff x="0" y="-47625"/>
              <a:chExt cx="343200" cy="378600"/>
            </a:xfrm>
          </p:grpSpPr>
          <p:sp>
            <p:nvSpPr>
              <p:cNvPr id="326" name="Google Shape;326;p8"/>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8" name="Google Shape;328;p8"/>
            <p:cNvGrpSpPr/>
            <p:nvPr/>
          </p:nvGrpSpPr>
          <p:grpSpPr>
            <a:xfrm>
              <a:off x="625032" y="253444"/>
              <a:ext cx="69946" cy="699550"/>
              <a:chOff x="0" y="-47625"/>
              <a:chExt cx="31856" cy="318600"/>
            </a:xfrm>
          </p:grpSpPr>
          <p:sp>
            <p:nvSpPr>
              <p:cNvPr id="329" name="Google Shape;329;p8"/>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1" name="Google Shape;331;p8"/>
            <p:cNvGrpSpPr/>
            <p:nvPr/>
          </p:nvGrpSpPr>
          <p:grpSpPr>
            <a:xfrm rot="5400000">
              <a:off x="675978" y="305678"/>
              <a:ext cx="72520" cy="699550"/>
              <a:chOff x="0" y="-47625"/>
              <a:chExt cx="33028" cy="318600"/>
            </a:xfrm>
          </p:grpSpPr>
          <p:sp>
            <p:nvSpPr>
              <p:cNvPr id="332" name="Google Shape;332;p8"/>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34" name="Google Shape;334;p8"/>
          <p:cNvSpPr/>
          <p:nvPr/>
        </p:nvSpPr>
        <p:spPr>
          <a:xfrm>
            <a:off x="15378768" y="4930826"/>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5"/>
        <p:cNvGrpSpPr/>
        <p:nvPr/>
      </p:nvGrpSpPr>
      <p:grpSpPr>
        <a:xfrm>
          <a:off x="0" y="0"/>
          <a:ext cx="0" cy="0"/>
          <a:chOff x="0" y="0"/>
          <a:chExt cx="0" cy="0"/>
        </a:xfrm>
      </p:grpSpPr>
      <p:sp>
        <p:nvSpPr>
          <p:cNvPr id="336" name="Google Shape;336;p9"/>
          <p:cNvSpPr txBox="1">
            <a:spLocks noGrp="1"/>
          </p:cNvSpPr>
          <p:nvPr>
            <p:ph type="title"/>
          </p:nvPr>
        </p:nvSpPr>
        <p:spPr>
          <a:xfrm>
            <a:off x="742950" y="4058913"/>
            <a:ext cx="164046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2500"/>
              <a:buNone/>
              <a:defRPr/>
            </a:lvl1pPr>
            <a:lvl2pPr lvl="1">
              <a:spcBef>
                <a:spcPts val="0"/>
              </a:spcBef>
              <a:spcAft>
                <a:spcPts val="0"/>
              </a:spcAft>
              <a:buSzPts val="12500"/>
              <a:buFont typeface="Anton"/>
              <a:buNone/>
              <a:defRPr sz="12500">
                <a:latin typeface="Anton"/>
                <a:ea typeface="Anton"/>
                <a:cs typeface="Anton"/>
                <a:sym typeface="Anton"/>
              </a:defRPr>
            </a:lvl2pPr>
            <a:lvl3pPr lvl="2">
              <a:spcBef>
                <a:spcPts val="0"/>
              </a:spcBef>
              <a:spcAft>
                <a:spcPts val="0"/>
              </a:spcAft>
              <a:buSzPts val="12500"/>
              <a:buFont typeface="Anton"/>
              <a:buNone/>
              <a:defRPr sz="12500">
                <a:latin typeface="Anton"/>
                <a:ea typeface="Anton"/>
                <a:cs typeface="Anton"/>
                <a:sym typeface="Anton"/>
              </a:defRPr>
            </a:lvl3pPr>
            <a:lvl4pPr lvl="3">
              <a:spcBef>
                <a:spcPts val="0"/>
              </a:spcBef>
              <a:spcAft>
                <a:spcPts val="0"/>
              </a:spcAft>
              <a:buSzPts val="12500"/>
              <a:buFont typeface="Anton"/>
              <a:buNone/>
              <a:defRPr sz="12500">
                <a:latin typeface="Anton"/>
                <a:ea typeface="Anton"/>
                <a:cs typeface="Anton"/>
                <a:sym typeface="Anton"/>
              </a:defRPr>
            </a:lvl4pPr>
            <a:lvl5pPr lvl="4">
              <a:spcBef>
                <a:spcPts val="0"/>
              </a:spcBef>
              <a:spcAft>
                <a:spcPts val="0"/>
              </a:spcAft>
              <a:buSzPts val="12500"/>
              <a:buFont typeface="Anton"/>
              <a:buNone/>
              <a:defRPr sz="12500">
                <a:latin typeface="Anton"/>
                <a:ea typeface="Anton"/>
                <a:cs typeface="Anton"/>
                <a:sym typeface="Anton"/>
              </a:defRPr>
            </a:lvl5pPr>
            <a:lvl6pPr lvl="5">
              <a:spcBef>
                <a:spcPts val="0"/>
              </a:spcBef>
              <a:spcAft>
                <a:spcPts val="0"/>
              </a:spcAft>
              <a:buSzPts val="12500"/>
              <a:buFont typeface="Anton"/>
              <a:buNone/>
              <a:defRPr sz="12500">
                <a:latin typeface="Anton"/>
                <a:ea typeface="Anton"/>
                <a:cs typeface="Anton"/>
                <a:sym typeface="Anton"/>
              </a:defRPr>
            </a:lvl6pPr>
            <a:lvl7pPr lvl="6">
              <a:spcBef>
                <a:spcPts val="0"/>
              </a:spcBef>
              <a:spcAft>
                <a:spcPts val="0"/>
              </a:spcAft>
              <a:buSzPts val="12500"/>
              <a:buFont typeface="Anton"/>
              <a:buNone/>
              <a:defRPr sz="12500">
                <a:latin typeface="Anton"/>
                <a:ea typeface="Anton"/>
                <a:cs typeface="Anton"/>
                <a:sym typeface="Anton"/>
              </a:defRPr>
            </a:lvl7pPr>
            <a:lvl8pPr lvl="7">
              <a:spcBef>
                <a:spcPts val="0"/>
              </a:spcBef>
              <a:spcAft>
                <a:spcPts val="0"/>
              </a:spcAft>
              <a:buSzPts val="12500"/>
              <a:buFont typeface="Anton"/>
              <a:buNone/>
              <a:defRPr sz="12500">
                <a:latin typeface="Anton"/>
                <a:ea typeface="Anton"/>
                <a:cs typeface="Anton"/>
                <a:sym typeface="Anton"/>
              </a:defRPr>
            </a:lvl8pPr>
            <a:lvl9pPr lvl="8">
              <a:spcBef>
                <a:spcPts val="0"/>
              </a:spcBef>
              <a:spcAft>
                <a:spcPts val="0"/>
              </a:spcAft>
              <a:buSzPts val="12500"/>
              <a:buFont typeface="Anton"/>
              <a:buNone/>
              <a:defRPr sz="12500">
                <a:latin typeface="Anton"/>
                <a:ea typeface="Anton"/>
                <a:cs typeface="Anton"/>
                <a:sym typeface="Anton"/>
              </a:defRPr>
            </a:lvl9pPr>
          </a:lstStyle>
          <a:p>
            <a:endParaRPr/>
          </a:p>
        </p:txBody>
      </p:sp>
      <p:sp>
        <p:nvSpPr>
          <p:cNvPr id="337" name="Google Shape;337;p9"/>
          <p:cNvSpPr txBox="1">
            <a:spLocks noGrp="1"/>
          </p:cNvSpPr>
          <p:nvPr>
            <p:ph type="body" idx="1"/>
          </p:nvPr>
        </p:nvSpPr>
        <p:spPr>
          <a:xfrm>
            <a:off x="5336650" y="5817575"/>
            <a:ext cx="7453200" cy="3043800"/>
          </a:xfrm>
          <a:prstGeom prst="rect">
            <a:avLst/>
          </a:prstGeom>
          <a:noFill/>
          <a:ln>
            <a:noFill/>
          </a:ln>
        </p:spPr>
        <p:txBody>
          <a:bodyPr spcFirstLastPara="1" wrap="square" lIns="91425" tIns="45700" rIns="91425" bIns="45700" anchor="t" anchorCtr="0">
            <a:normAutofit/>
          </a:bodyPr>
          <a:lstStyle>
            <a:lvl1pPr marL="457200" lvl="0" indent="-323850" algn="l">
              <a:spcBef>
                <a:spcPts val="640"/>
              </a:spcBef>
              <a:spcAft>
                <a:spcPts val="0"/>
              </a:spcAft>
              <a:buClr>
                <a:schemeClr val="dk1"/>
              </a:buClr>
              <a:buSzPts val="1500"/>
              <a:buChar char="•"/>
              <a:defRPr/>
            </a:lvl1pPr>
            <a:lvl2pPr marL="914400" lvl="1" indent="-323850" algn="l">
              <a:spcBef>
                <a:spcPts val="560"/>
              </a:spcBef>
              <a:spcAft>
                <a:spcPts val="0"/>
              </a:spcAft>
              <a:buClr>
                <a:schemeClr val="dk1"/>
              </a:buClr>
              <a:buSzPts val="1500"/>
              <a:buChar char="–"/>
              <a:defRPr/>
            </a:lvl2pPr>
            <a:lvl3pPr marL="1371600" lvl="2" indent="-323850" algn="l">
              <a:spcBef>
                <a:spcPts val="480"/>
              </a:spcBef>
              <a:spcAft>
                <a:spcPts val="0"/>
              </a:spcAft>
              <a:buClr>
                <a:schemeClr val="dk1"/>
              </a:buClr>
              <a:buSzPts val="1500"/>
              <a:buChar char="•"/>
              <a:defRPr/>
            </a:lvl3pPr>
            <a:lvl4pPr marL="1828800" lvl="3" indent="-323850" algn="l">
              <a:spcBef>
                <a:spcPts val="400"/>
              </a:spcBef>
              <a:spcAft>
                <a:spcPts val="0"/>
              </a:spcAft>
              <a:buClr>
                <a:schemeClr val="dk1"/>
              </a:buClr>
              <a:buSzPts val="1500"/>
              <a:buChar char="–"/>
              <a:defRPr/>
            </a:lvl4pPr>
            <a:lvl5pPr marL="2286000" lvl="4" indent="-323850" algn="l">
              <a:spcBef>
                <a:spcPts val="400"/>
              </a:spcBef>
              <a:spcAft>
                <a:spcPts val="0"/>
              </a:spcAft>
              <a:buClr>
                <a:schemeClr val="dk1"/>
              </a:buClr>
              <a:buSzPts val="1500"/>
              <a:buChar char="»"/>
              <a:defRPr/>
            </a:lvl5pPr>
            <a:lvl6pPr marL="2743200" lvl="5" indent="-323850" algn="l">
              <a:spcBef>
                <a:spcPts val="400"/>
              </a:spcBef>
              <a:spcAft>
                <a:spcPts val="0"/>
              </a:spcAft>
              <a:buClr>
                <a:schemeClr val="dk1"/>
              </a:buClr>
              <a:buSzPts val="1500"/>
              <a:buChar char="•"/>
              <a:defRPr/>
            </a:lvl6pPr>
            <a:lvl7pPr marL="3200400" lvl="6" indent="-323850" algn="l">
              <a:spcBef>
                <a:spcPts val="400"/>
              </a:spcBef>
              <a:spcAft>
                <a:spcPts val="0"/>
              </a:spcAft>
              <a:buClr>
                <a:schemeClr val="dk1"/>
              </a:buClr>
              <a:buSzPts val="1500"/>
              <a:buChar char="•"/>
              <a:defRPr/>
            </a:lvl7pPr>
            <a:lvl8pPr marL="3657600" lvl="7" indent="-323850" algn="l">
              <a:spcBef>
                <a:spcPts val="400"/>
              </a:spcBef>
              <a:spcAft>
                <a:spcPts val="0"/>
              </a:spcAft>
              <a:buClr>
                <a:schemeClr val="dk1"/>
              </a:buClr>
              <a:buSzPts val="1500"/>
              <a:buChar char="•"/>
              <a:defRPr/>
            </a:lvl8pPr>
            <a:lvl9pPr marL="4114800" lvl="8" indent="-323850" algn="l">
              <a:spcBef>
                <a:spcPts val="400"/>
              </a:spcBef>
              <a:spcAft>
                <a:spcPts val="0"/>
              </a:spcAft>
              <a:buClr>
                <a:schemeClr val="dk1"/>
              </a:buClr>
              <a:buSzPts val="1500"/>
              <a:buChar char="•"/>
              <a:defRPr/>
            </a:lvl9pPr>
          </a:lstStyle>
          <a:p>
            <a:endParaRPr/>
          </a:p>
        </p:txBody>
      </p:sp>
      <p:sp>
        <p:nvSpPr>
          <p:cNvPr id="338" name="Google Shape;338;p9"/>
          <p:cNvSpPr txBox="1">
            <a:spLocks noGrp="1"/>
          </p:cNvSpPr>
          <p:nvPr>
            <p:ph type="body" idx="2"/>
          </p:nvPr>
        </p:nvSpPr>
        <p:spPr>
          <a:xfrm>
            <a:off x="742950" y="5817580"/>
            <a:ext cx="4386600" cy="3285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500"/>
              <a:buNone/>
              <a:defRPr/>
            </a:lvl1pPr>
            <a:lvl2pPr marL="914400" lvl="1" indent="-228600" algn="l">
              <a:spcBef>
                <a:spcPts val="240"/>
              </a:spcBef>
              <a:spcAft>
                <a:spcPts val="0"/>
              </a:spcAft>
              <a:buClr>
                <a:schemeClr val="dk1"/>
              </a:buClr>
              <a:buSzPts val="1500"/>
              <a:buNone/>
              <a:defRPr/>
            </a:lvl2pPr>
            <a:lvl3pPr marL="1371600" lvl="2" indent="-228600" algn="l">
              <a:spcBef>
                <a:spcPts val="200"/>
              </a:spcBef>
              <a:spcAft>
                <a:spcPts val="0"/>
              </a:spcAft>
              <a:buClr>
                <a:schemeClr val="dk1"/>
              </a:buClr>
              <a:buSzPts val="1500"/>
              <a:buNone/>
              <a:defRPr/>
            </a:lvl3pPr>
            <a:lvl4pPr marL="1828800" lvl="3" indent="-228600" algn="l">
              <a:spcBef>
                <a:spcPts val="180"/>
              </a:spcBef>
              <a:spcAft>
                <a:spcPts val="0"/>
              </a:spcAft>
              <a:buClr>
                <a:schemeClr val="dk1"/>
              </a:buClr>
              <a:buSzPts val="1500"/>
              <a:buNone/>
              <a:defRPr/>
            </a:lvl4pPr>
            <a:lvl5pPr marL="2286000" lvl="4" indent="-228600" algn="l">
              <a:spcBef>
                <a:spcPts val="180"/>
              </a:spcBef>
              <a:spcAft>
                <a:spcPts val="0"/>
              </a:spcAft>
              <a:buClr>
                <a:schemeClr val="dk1"/>
              </a:buClr>
              <a:buSzPts val="1500"/>
              <a:buNone/>
              <a:defRPr/>
            </a:lvl5pPr>
            <a:lvl6pPr marL="2743200" lvl="5" indent="-228600" algn="l">
              <a:spcBef>
                <a:spcPts val="180"/>
              </a:spcBef>
              <a:spcAft>
                <a:spcPts val="0"/>
              </a:spcAft>
              <a:buClr>
                <a:schemeClr val="dk1"/>
              </a:buClr>
              <a:buSzPts val="1500"/>
              <a:buNone/>
              <a:defRPr/>
            </a:lvl6pPr>
            <a:lvl7pPr marL="3200400" lvl="6" indent="-228600" algn="l">
              <a:spcBef>
                <a:spcPts val="180"/>
              </a:spcBef>
              <a:spcAft>
                <a:spcPts val="0"/>
              </a:spcAft>
              <a:buClr>
                <a:schemeClr val="dk1"/>
              </a:buClr>
              <a:buSzPts val="1500"/>
              <a:buNone/>
              <a:defRPr/>
            </a:lvl7pPr>
            <a:lvl8pPr marL="3657600" lvl="7" indent="-228600" algn="l">
              <a:spcBef>
                <a:spcPts val="180"/>
              </a:spcBef>
              <a:spcAft>
                <a:spcPts val="0"/>
              </a:spcAft>
              <a:buClr>
                <a:schemeClr val="dk1"/>
              </a:buClr>
              <a:buSzPts val="1500"/>
              <a:buNone/>
              <a:defRPr/>
            </a:lvl8pPr>
            <a:lvl9pPr marL="4114800" lvl="8" indent="-228600" algn="l">
              <a:spcBef>
                <a:spcPts val="180"/>
              </a:spcBef>
              <a:spcAft>
                <a:spcPts val="0"/>
              </a:spcAft>
              <a:buClr>
                <a:schemeClr val="dk1"/>
              </a:buClr>
              <a:buSzPts val="1500"/>
              <a:buNone/>
              <a:defRPr/>
            </a:lvl9pPr>
          </a:lstStyle>
          <a:p>
            <a:endParaRPr/>
          </a:p>
        </p:txBody>
      </p:sp>
      <p:grpSp>
        <p:nvGrpSpPr>
          <p:cNvPr id="339" name="Google Shape;339;p9"/>
          <p:cNvGrpSpPr/>
          <p:nvPr/>
        </p:nvGrpSpPr>
        <p:grpSpPr>
          <a:xfrm rot="2821244">
            <a:off x="16959832" y="165852"/>
            <a:ext cx="1057608" cy="1194515"/>
            <a:chOff x="-95789" y="-89371"/>
            <a:chExt cx="1410145" cy="1592687"/>
          </a:xfrm>
        </p:grpSpPr>
        <p:grpSp>
          <p:nvGrpSpPr>
            <p:cNvPr id="340" name="Google Shape;340;p9"/>
            <p:cNvGrpSpPr/>
            <p:nvPr/>
          </p:nvGrpSpPr>
          <p:grpSpPr>
            <a:xfrm rot="-2821068">
              <a:off x="134816" y="282908"/>
              <a:ext cx="943563" cy="1040889"/>
              <a:chOff x="0" y="-47625"/>
              <a:chExt cx="343200" cy="378600"/>
            </a:xfrm>
          </p:grpSpPr>
          <p:sp>
            <p:nvSpPr>
              <p:cNvPr id="341" name="Google Shape;341;p9"/>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9"/>
            <p:cNvGrpSpPr/>
            <p:nvPr/>
          </p:nvGrpSpPr>
          <p:grpSpPr>
            <a:xfrm rot="-2821068">
              <a:off x="140189" y="90147"/>
              <a:ext cx="943563" cy="1040889"/>
              <a:chOff x="0" y="-47625"/>
              <a:chExt cx="343200" cy="378600"/>
            </a:xfrm>
          </p:grpSpPr>
          <p:sp>
            <p:nvSpPr>
              <p:cNvPr id="344" name="Google Shape;344;p9"/>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9"/>
            <p:cNvGrpSpPr/>
            <p:nvPr/>
          </p:nvGrpSpPr>
          <p:grpSpPr>
            <a:xfrm>
              <a:off x="625032" y="253444"/>
              <a:ext cx="69946" cy="699550"/>
              <a:chOff x="0" y="-47625"/>
              <a:chExt cx="31856" cy="318600"/>
            </a:xfrm>
          </p:grpSpPr>
          <p:sp>
            <p:nvSpPr>
              <p:cNvPr id="347" name="Google Shape;347;p9"/>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9" name="Google Shape;349;p9"/>
            <p:cNvGrpSpPr/>
            <p:nvPr/>
          </p:nvGrpSpPr>
          <p:grpSpPr>
            <a:xfrm rot="5400000">
              <a:off x="675978" y="305678"/>
              <a:ext cx="72520" cy="699550"/>
              <a:chOff x="0" y="-47625"/>
              <a:chExt cx="33028" cy="318600"/>
            </a:xfrm>
          </p:grpSpPr>
          <p:sp>
            <p:nvSpPr>
              <p:cNvPr id="350" name="Google Shape;350;p9"/>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52" name="Google Shape;352;p9"/>
          <p:cNvSpPr/>
          <p:nvPr/>
        </p:nvSpPr>
        <p:spPr>
          <a:xfrm>
            <a:off x="14580281" y="4222181"/>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grpSp>
        <p:nvGrpSpPr>
          <p:cNvPr id="353" name="Google Shape;353;p9"/>
          <p:cNvGrpSpPr/>
          <p:nvPr/>
        </p:nvGrpSpPr>
        <p:grpSpPr>
          <a:xfrm>
            <a:off x="12072976" y="8575885"/>
            <a:ext cx="5851052" cy="1310243"/>
            <a:chOff x="2" y="-564"/>
            <a:chExt cx="7801403" cy="1746991"/>
          </a:xfrm>
        </p:grpSpPr>
        <p:grpSp>
          <p:nvGrpSpPr>
            <p:cNvPr id="354" name="Google Shape;354;p9"/>
            <p:cNvGrpSpPr/>
            <p:nvPr/>
          </p:nvGrpSpPr>
          <p:grpSpPr>
            <a:xfrm rot="10800000">
              <a:off x="5628043" y="1225496"/>
              <a:ext cx="2173362" cy="520931"/>
              <a:chOff x="0" y="-47625"/>
              <a:chExt cx="429306" cy="102900"/>
            </a:xfrm>
          </p:grpSpPr>
          <p:sp>
            <p:nvSpPr>
              <p:cNvPr id="355" name="Google Shape;355;p9"/>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7" name="Google Shape;357;p9"/>
            <p:cNvGrpSpPr/>
            <p:nvPr/>
          </p:nvGrpSpPr>
          <p:grpSpPr>
            <a:xfrm rot="10800000">
              <a:off x="3056329" y="1225496"/>
              <a:ext cx="2173362" cy="520931"/>
              <a:chOff x="0" y="-47625"/>
              <a:chExt cx="429306" cy="102900"/>
            </a:xfrm>
          </p:grpSpPr>
          <p:sp>
            <p:nvSpPr>
              <p:cNvPr id="358" name="Google Shape;358;p9"/>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0" name="Google Shape;360;p9"/>
            <p:cNvGrpSpPr/>
            <p:nvPr/>
          </p:nvGrpSpPr>
          <p:grpSpPr>
            <a:xfrm rot="10800000">
              <a:off x="4282710" y="409333"/>
              <a:ext cx="2173362" cy="520931"/>
              <a:chOff x="0" y="-47625"/>
              <a:chExt cx="429306" cy="102900"/>
            </a:xfrm>
          </p:grpSpPr>
          <p:sp>
            <p:nvSpPr>
              <p:cNvPr id="361" name="Google Shape;361;p9"/>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3" name="Google Shape;363;p9"/>
            <p:cNvGrpSpPr/>
            <p:nvPr/>
          </p:nvGrpSpPr>
          <p:grpSpPr>
            <a:xfrm rot="10800000">
              <a:off x="1969648" y="420756"/>
              <a:ext cx="2173362" cy="520931"/>
              <a:chOff x="0" y="-47625"/>
              <a:chExt cx="429306" cy="102900"/>
            </a:xfrm>
          </p:grpSpPr>
          <p:sp>
            <p:nvSpPr>
              <p:cNvPr id="364" name="Google Shape;364;p9"/>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p9"/>
            <p:cNvGrpSpPr/>
            <p:nvPr/>
          </p:nvGrpSpPr>
          <p:grpSpPr>
            <a:xfrm rot="10800000">
              <a:off x="1295727" y="1225496"/>
              <a:ext cx="1191034" cy="520931"/>
              <a:chOff x="0" y="-47625"/>
              <a:chExt cx="235266" cy="102900"/>
            </a:xfrm>
          </p:grpSpPr>
          <p:sp>
            <p:nvSpPr>
              <p:cNvPr id="367" name="Google Shape;367;p9"/>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9" name="Google Shape;369;p9"/>
            <p:cNvGrpSpPr/>
            <p:nvPr/>
          </p:nvGrpSpPr>
          <p:grpSpPr>
            <a:xfrm rot="10800000">
              <a:off x="2" y="420756"/>
              <a:ext cx="1191034" cy="520931"/>
              <a:chOff x="0" y="-47625"/>
              <a:chExt cx="235266" cy="102900"/>
            </a:xfrm>
          </p:grpSpPr>
          <p:sp>
            <p:nvSpPr>
              <p:cNvPr id="370" name="Google Shape;370;p9"/>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2" name="Google Shape;372;p9"/>
            <p:cNvGrpSpPr/>
            <p:nvPr/>
          </p:nvGrpSpPr>
          <p:grpSpPr>
            <a:xfrm rot="10800000">
              <a:off x="6598555" y="420693"/>
              <a:ext cx="1202850" cy="498150"/>
              <a:chOff x="0" y="-47625"/>
              <a:chExt cx="237600" cy="98400"/>
            </a:xfrm>
          </p:grpSpPr>
          <p:sp>
            <p:nvSpPr>
              <p:cNvPr id="373" name="Google Shape;373;p9"/>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5" name="Google Shape;375;p9"/>
            <p:cNvGrpSpPr/>
            <p:nvPr/>
          </p:nvGrpSpPr>
          <p:grpSpPr>
            <a:xfrm rot="10800000">
              <a:off x="3423956" y="819231"/>
              <a:ext cx="4377448" cy="520931"/>
              <a:chOff x="0" y="-47625"/>
              <a:chExt cx="864681" cy="102900"/>
            </a:xfrm>
          </p:grpSpPr>
          <p:sp>
            <p:nvSpPr>
              <p:cNvPr id="376" name="Google Shape;376;p9"/>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8" name="Google Shape;378;p9"/>
            <p:cNvGrpSpPr/>
            <p:nvPr/>
          </p:nvGrpSpPr>
          <p:grpSpPr>
            <a:xfrm rot="10800000">
              <a:off x="3423956" y="-564"/>
              <a:ext cx="4377448" cy="520931"/>
              <a:chOff x="0" y="-47625"/>
              <a:chExt cx="864681" cy="102900"/>
            </a:xfrm>
          </p:grpSpPr>
          <p:sp>
            <p:nvSpPr>
              <p:cNvPr id="379" name="Google Shape;379;p9"/>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1"/>
        <p:cNvGrpSpPr/>
        <p:nvPr/>
      </p:nvGrpSpPr>
      <p:grpSpPr>
        <a:xfrm>
          <a:off x="0" y="0"/>
          <a:ext cx="0" cy="0"/>
          <a:chOff x="0" y="0"/>
          <a:chExt cx="0" cy="0"/>
        </a:xfrm>
      </p:grpSpPr>
      <p:sp>
        <p:nvSpPr>
          <p:cNvPr id="382" name="Google Shape;382;p10"/>
          <p:cNvSpPr txBox="1">
            <a:spLocks noGrp="1"/>
          </p:cNvSpPr>
          <p:nvPr>
            <p:ph type="title"/>
          </p:nvPr>
        </p:nvSpPr>
        <p:spPr>
          <a:xfrm>
            <a:off x="1002575" y="4737700"/>
            <a:ext cx="168717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12500"/>
              <a:buNone/>
              <a:defRPr/>
            </a:lvl1pPr>
            <a:lvl2pPr lvl="1">
              <a:spcBef>
                <a:spcPts val="0"/>
              </a:spcBef>
              <a:spcAft>
                <a:spcPts val="0"/>
              </a:spcAft>
              <a:buSzPts val="12500"/>
              <a:buFont typeface="Anton"/>
              <a:buNone/>
              <a:defRPr sz="12500">
                <a:latin typeface="Anton"/>
                <a:ea typeface="Anton"/>
                <a:cs typeface="Anton"/>
                <a:sym typeface="Anton"/>
              </a:defRPr>
            </a:lvl2pPr>
            <a:lvl3pPr lvl="2">
              <a:spcBef>
                <a:spcPts val="0"/>
              </a:spcBef>
              <a:spcAft>
                <a:spcPts val="0"/>
              </a:spcAft>
              <a:buSzPts val="12500"/>
              <a:buFont typeface="Anton"/>
              <a:buNone/>
              <a:defRPr sz="12500">
                <a:latin typeface="Anton"/>
                <a:ea typeface="Anton"/>
                <a:cs typeface="Anton"/>
                <a:sym typeface="Anton"/>
              </a:defRPr>
            </a:lvl3pPr>
            <a:lvl4pPr lvl="3">
              <a:spcBef>
                <a:spcPts val="0"/>
              </a:spcBef>
              <a:spcAft>
                <a:spcPts val="0"/>
              </a:spcAft>
              <a:buSzPts val="12500"/>
              <a:buFont typeface="Anton"/>
              <a:buNone/>
              <a:defRPr sz="12500">
                <a:latin typeface="Anton"/>
                <a:ea typeface="Anton"/>
                <a:cs typeface="Anton"/>
                <a:sym typeface="Anton"/>
              </a:defRPr>
            </a:lvl4pPr>
            <a:lvl5pPr lvl="4">
              <a:spcBef>
                <a:spcPts val="0"/>
              </a:spcBef>
              <a:spcAft>
                <a:spcPts val="0"/>
              </a:spcAft>
              <a:buSzPts val="12500"/>
              <a:buFont typeface="Anton"/>
              <a:buNone/>
              <a:defRPr sz="12500">
                <a:latin typeface="Anton"/>
                <a:ea typeface="Anton"/>
                <a:cs typeface="Anton"/>
                <a:sym typeface="Anton"/>
              </a:defRPr>
            </a:lvl5pPr>
            <a:lvl6pPr lvl="5">
              <a:spcBef>
                <a:spcPts val="0"/>
              </a:spcBef>
              <a:spcAft>
                <a:spcPts val="0"/>
              </a:spcAft>
              <a:buSzPts val="12500"/>
              <a:buFont typeface="Anton"/>
              <a:buNone/>
              <a:defRPr sz="12500">
                <a:latin typeface="Anton"/>
                <a:ea typeface="Anton"/>
                <a:cs typeface="Anton"/>
                <a:sym typeface="Anton"/>
              </a:defRPr>
            </a:lvl6pPr>
            <a:lvl7pPr lvl="6">
              <a:spcBef>
                <a:spcPts val="0"/>
              </a:spcBef>
              <a:spcAft>
                <a:spcPts val="0"/>
              </a:spcAft>
              <a:buSzPts val="12500"/>
              <a:buFont typeface="Anton"/>
              <a:buNone/>
              <a:defRPr sz="12500">
                <a:latin typeface="Anton"/>
                <a:ea typeface="Anton"/>
                <a:cs typeface="Anton"/>
                <a:sym typeface="Anton"/>
              </a:defRPr>
            </a:lvl7pPr>
            <a:lvl8pPr lvl="7">
              <a:spcBef>
                <a:spcPts val="0"/>
              </a:spcBef>
              <a:spcAft>
                <a:spcPts val="0"/>
              </a:spcAft>
              <a:buSzPts val="12500"/>
              <a:buFont typeface="Anton"/>
              <a:buNone/>
              <a:defRPr sz="12500">
                <a:latin typeface="Anton"/>
                <a:ea typeface="Anton"/>
                <a:cs typeface="Anton"/>
                <a:sym typeface="Anton"/>
              </a:defRPr>
            </a:lvl8pPr>
            <a:lvl9pPr lvl="8">
              <a:spcBef>
                <a:spcPts val="0"/>
              </a:spcBef>
              <a:spcAft>
                <a:spcPts val="0"/>
              </a:spcAft>
              <a:buSzPts val="12500"/>
              <a:buFont typeface="Anton"/>
              <a:buNone/>
              <a:defRPr sz="12500">
                <a:latin typeface="Anton"/>
                <a:ea typeface="Anton"/>
                <a:cs typeface="Anton"/>
                <a:sym typeface="Anton"/>
              </a:defRPr>
            </a:lvl9pPr>
          </a:lstStyle>
          <a:p>
            <a:endParaRPr/>
          </a:p>
        </p:txBody>
      </p:sp>
      <p:sp>
        <p:nvSpPr>
          <p:cNvPr id="383" name="Google Shape;383;p10"/>
          <p:cNvSpPr>
            <a:spLocks noGrp="1"/>
          </p:cNvSpPr>
          <p:nvPr>
            <p:ph type="pic" idx="2"/>
          </p:nvPr>
        </p:nvSpPr>
        <p:spPr>
          <a:xfrm>
            <a:off x="1125547" y="5629275"/>
            <a:ext cx="4245000" cy="3183900"/>
          </a:xfrm>
          <a:prstGeom prst="rect">
            <a:avLst/>
          </a:prstGeom>
          <a:noFill/>
          <a:ln>
            <a:noFill/>
          </a:ln>
        </p:spPr>
      </p:sp>
      <p:sp>
        <p:nvSpPr>
          <p:cNvPr id="384" name="Google Shape;384;p10"/>
          <p:cNvSpPr txBox="1">
            <a:spLocks noGrp="1"/>
          </p:cNvSpPr>
          <p:nvPr>
            <p:ph type="body" idx="1"/>
          </p:nvPr>
        </p:nvSpPr>
        <p:spPr>
          <a:xfrm>
            <a:off x="6159513" y="60816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500"/>
              <a:buNone/>
              <a:defRPr/>
            </a:lvl1pPr>
            <a:lvl2pPr marL="914400" lvl="1" indent="-228600" algn="l">
              <a:spcBef>
                <a:spcPts val="240"/>
              </a:spcBef>
              <a:spcAft>
                <a:spcPts val="0"/>
              </a:spcAft>
              <a:buClr>
                <a:schemeClr val="dk1"/>
              </a:buClr>
              <a:buSzPts val="1500"/>
              <a:buNone/>
              <a:defRPr/>
            </a:lvl2pPr>
            <a:lvl3pPr marL="1371600" lvl="2" indent="-228600" algn="l">
              <a:spcBef>
                <a:spcPts val="200"/>
              </a:spcBef>
              <a:spcAft>
                <a:spcPts val="0"/>
              </a:spcAft>
              <a:buClr>
                <a:schemeClr val="dk1"/>
              </a:buClr>
              <a:buSzPts val="1500"/>
              <a:buNone/>
              <a:defRPr/>
            </a:lvl3pPr>
            <a:lvl4pPr marL="1828800" lvl="3" indent="-228600" algn="l">
              <a:spcBef>
                <a:spcPts val="180"/>
              </a:spcBef>
              <a:spcAft>
                <a:spcPts val="0"/>
              </a:spcAft>
              <a:buClr>
                <a:schemeClr val="dk1"/>
              </a:buClr>
              <a:buSzPts val="1500"/>
              <a:buNone/>
              <a:defRPr/>
            </a:lvl4pPr>
            <a:lvl5pPr marL="2286000" lvl="4" indent="-228600" algn="l">
              <a:spcBef>
                <a:spcPts val="180"/>
              </a:spcBef>
              <a:spcAft>
                <a:spcPts val="0"/>
              </a:spcAft>
              <a:buClr>
                <a:schemeClr val="dk1"/>
              </a:buClr>
              <a:buSzPts val="1500"/>
              <a:buNone/>
              <a:defRPr/>
            </a:lvl5pPr>
            <a:lvl6pPr marL="2743200" lvl="5" indent="-228600" algn="l">
              <a:spcBef>
                <a:spcPts val="180"/>
              </a:spcBef>
              <a:spcAft>
                <a:spcPts val="0"/>
              </a:spcAft>
              <a:buClr>
                <a:schemeClr val="dk1"/>
              </a:buClr>
              <a:buSzPts val="1500"/>
              <a:buNone/>
              <a:defRPr/>
            </a:lvl6pPr>
            <a:lvl7pPr marL="3200400" lvl="6" indent="-228600" algn="l">
              <a:spcBef>
                <a:spcPts val="180"/>
              </a:spcBef>
              <a:spcAft>
                <a:spcPts val="0"/>
              </a:spcAft>
              <a:buClr>
                <a:schemeClr val="dk1"/>
              </a:buClr>
              <a:buSzPts val="1500"/>
              <a:buNone/>
              <a:defRPr/>
            </a:lvl7pPr>
            <a:lvl8pPr marL="3657600" lvl="7" indent="-228600" algn="l">
              <a:spcBef>
                <a:spcPts val="180"/>
              </a:spcBef>
              <a:spcAft>
                <a:spcPts val="0"/>
              </a:spcAft>
              <a:buClr>
                <a:schemeClr val="dk1"/>
              </a:buClr>
              <a:buSzPts val="1500"/>
              <a:buNone/>
              <a:defRPr/>
            </a:lvl8pPr>
            <a:lvl9pPr marL="4114800" lvl="8" indent="-228600" algn="l">
              <a:spcBef>
                <a:spcPts val="180"/>
              </a:spcBef>
              <a:spcAft>
                <a:spcPts val="0"/>
              </a:spcAft>
              <a:buClr>
                <a:schemeClr val="dk1"/>
              </a:buClr>
              <a:buSzPts val="1500"/>
              <a:buNone/>
              <a:defRPr/>
            </a:lvl9pPr>
          </a:lstStyle>
          <a:p>
            <a:endParaRPr/>
          </a:p>
        </p:txBody>
      </p:sp>
      <p:sp>
        <p:nvSpPr>
          <p:cNvPr id="385" name="Google Shape;385;p10"/>
          <p:cNvSpPr/>
          <p:nvPr/>
        </p:nvSpPr>
        <p:spPr>
          <a:xfrm>
            <a:off x="14398941" y="5079095"/>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2">
              <a:alphaModFix/>
            </a:blip>
            <a:stretch>
              <a:fillRect/>
            </a:stretch>
          </a:blipFill>
          <a:ln>
            <a:noFill/>
          </a:ln>
        </p:spPr>
      </p:sp>
      <p:grpSp>
        <p:nvGrpSpPr>
          <p:cNvPr id="386" name="Google Shape;386;p10"/>
          <p:cNvGrpSpPr/>
          <p:nvPr/>
        </p:nvGrpSpPr>
        <p:grpSpPr>
          <a:xfrm rot="2821244">
            <a:off x="16959832" y="165852"/>
            <a:ext cx="1057608" cy="1194515"/>
            <a:chOff x="-95789" y="-89371"/>
            <a:chExt cx="1410145" cy="1592687"/>
          </a:xfrm>
        </p:grpSpPr>
        <p:grpSp>
          <p:nvGrpSpPr>
            <p:cNvPr id="387" name="Google Shape;387;p10"/>
            <p:cNvGrpSpPr/>
            <p:nvPr/>
          </p:nvGrpSpPr>
          <p:grpSpPr>
            <a:xfrm rot="-2821068">
              <a:off x="134816" y="282908"/>
              <a:ext cx="943563" cy="1040889"/>
              <a:chOff x="0" y="-47625"/>
              <a:chExt cx="343200" cy="378600"/>
            </a:xfrm>
          </p:grpSpPr>
          <p:sp>
            <p:nvSpPr>
              <p:cNvPr id="388" name="Google Shape;388;p10"/>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10"/>
            <p:cNvGrpSpPr/>
            <p:nvPr/>
          </p:nvGrpSpPr>
          <p:grpSpPr>
            <a:xfrm rot="-2821068">
              <a:off x="140189" y="90147"/>
              <a:ext cx="943563" cy="1040889"/>
              <a:chOff x="0" y="-47625"/>
              <a:chExt cx="343200" cy="378600"/>
            </a:xfrm>
          </p:grpSpPr>
          <p:sp>
            <p:nvSpPr>
              <p:cNvPr id="391" name="Google Shape;391;p10"/>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10"/>
            <p:cNvGrpSpPr/>
            <p:nvPr/>
          </p:nvGrpSpPr>
          <p:grpSpPr>
            <a:xfrm>
              <a:off x="625032" y="253444"/>
              <a:ext cx="69946" cy="699550"/>
              <a:chOff x="0" y="-47625"/>
              <a:chExt cx="31856" cy="318600"/>
            </a:xfrm>
          </p:grpSpPr>
          <p:sp>
            <p:nvSpPr>
              <p:cNvPr id="394" name="Google Shape;394;p10"/>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6" name="Google Shape;396;p10"/>
            <p:cNvGrpSpPr/>
            <p:nvPr/>
          </p:nvGrpSpPr>
          <p:grpSpPr>
            <a:xfrm rot="5400000">
              <a:off x="675978" y="305678"/>
              <a:ext cx="72520" cy="699550"/>
              <a:chOff x="0" y="-47625"/>
              <a:chExt cx="33028" cy="318600"/>
            </a:xfrm>
          </p:grpSpPr>
          <p:sp>
            <p:nvSpPr>
              <p:cNvPr id="397" name="Google Shape;397;p10"/>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9" name="Google Shape;399;p10"/>
          <p:cNvGrpSpPr/>
          <p:nvPr/>
        </p:nvGrpSpPr>
        <p:grpSpPr>
          <a:xfrm rot="10800000">
            <a:off x="8547898" y="480862"/>
            <a:ext cx="5851052" cy="1310243"/>
            <a:chOff x="2" y="-564"/>
            <a:chExt cx="7801403" cy="1746991"/>
          </a:xfrm>
        </p:grpSpPr>
        <p:grpSp>
          <p:nvGrpSpPr>
            <p:cNvPr id="400" name="Google Shape;400;p10"/>
            <p:cNvGrpSpPr/>
            <p:nvPr/>
          </p:nvGrpSpPr>
          <p:grpSpPr>
            <a:xfrm rot="10800000">
              <a:off x="5628043" y="1225496"/>
              <a:ext cx="2173362" cy="520931"/>
              <a:chOff x="0" y="-47625"/>
              <a:chExt cx="429306" cy="102900"/>
            </a:xfrm>
          </p:grpSpPr>
          <p:sp>
            <p:nvSpPr>
              <p:cNvPr id="401" name="Google Shape;401;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3" name="Google Shape;403;p10"/>
            <p:cNvGrpSpPr/>
            <p:nvPr/>
          </p:nvGrpSpPr>
          <p:grpSpPr>
            <a:xfrm rot="10800000">
              <a:off x="3056329" y="1225496"/>
              <a:ext cx="2173362" cy="520931"/>
              <a:chOff x="0" y="-47625"/>
              <a:chExt cx="429306" cy="102900"/>
            </a:xfrm>
          </p:grpSpPr>
          <p:sp>
            <p:nvSpPr>
              <p:cNvPr id="404" name="Google Shape;404;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6" name="Google Shape;406;p10"/>
            <p:cNvGrpSpPr/>
            <p:nvPr/>
          </p:nvGrpSpPr>
          <p:grpSpPr>
            <a:xfrm rot="10800000">
              <a:off x="4282710" y="409333"/>
              <a:ext cx="2173362" cy="520931"/>
              <a:chOff x="0" y="-47625"/>
              <a:chExt cx="429306" cy="102900"/>
            </a:xfrm>
          </p:grpSpPr>
          <p:sp>
            <p:nvSpPr>
              <p:cNvPr id="407" name="Google Shape;407;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9" name="Google Shape;409;p10"/>
            <p:cNvGrpSpPr/>
            <p:nvPr/>
          </p:nvGrpSpPr>
          <p:grpSpPr>
            <a:xfrm rot="10800000">
              <a:off x="1969648" y="420756"/>
              <a:ext cx="2173362" cy="520931"/>
              <a:chOff x="0" y="-47625"/>
              <a:chExt cx="429306" cy="102900"/>
            </a:xfrm>
          </p:grpSpPr>
          <p:sp>
            <p:nvSpPr>
              <p:cNvPr id="410" name="Google Shape;410;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2" name="Google Shape;412;p10"/>
            <p:cNvGrpSpPr/>
            <p:nvPr/>
          </p:nvGrpSpPr>
          <p:grpSpPr>
            <a:xfrm rot="10800000">
              <a:off x="1295727" y="1225496"/>
              <a:ext cx="1191034" cy="520931"/>
              <a:chOff x="0" y="-47625"/>
              <a:chExt cx="235266" cy="102900"/>
            </a:xfrm>
          </p:grpSpPr>
          <p:sp>
            <p:nvSpPr>
              <p:cNvPr id="413" name="Google Shape;413;p10"/>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5" name="Google Shape;415;p10"/>
            <p:cNvGrpSpPr/>
            <p:nvPr/>
          </p:nvGrpSpPr>
          <p:grpSpPr>
            <a:xfrm rot="10800000">
              <a:off x="2" y="420756"/>
              <a:ext cx="1191034" cy="520931"/>
              <a:chOff x="0" y="-47625"/>
              <a:chExt cx="235266" cy="102900"/>
            </a:xfrm>
          </p:grpSpPr>
          <p:sp>
            <p:nvSpPr>
              <p:cNvPr id="416" name="Google Shape;416;p10"/>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10"/>
            <p:cNvGrpSpPr/>
            <p:nvPr/>
          </p:nvGrpSpPr>
          <p:grpSpPr>
            <a:xfrm rot="10800000">
              <a:off x="6598555" y="420693"/>
              <a:ext cx="1202850" cy="498150"/>
              <a:chOff x="0" y="-47625"/>
              <a:chExt cx="237600" cy="98400"/>
            </a:xfrm>
          </p:grpSpPr>
          <p:sp>
            <p:nvSpPr>
              <p:cNvPr id="419" name="Google Shape;419;p10"/>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10"/>
            <p:cNvGrpSpPr/>
            <p:nvPr/>
          </p:nvGrpSpPr>
          <p:grpSpPr>
            <a:xfrm rot="10800000">
              <a:off x="3423956" y="819231"/>
              <a:ext cx="4377448" cy="520931"/>
              <a:chOff x="0" y="-47625"/>
              <a:chExt cx="864681" cy="102900"/>
            </a:xfrm>
          </p:grpSpPr>
          <p:sp>
            <p:nvSpPr>
              <p:cNvPr id="422" name="Google Shape;422;p10"/>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4" name="Google Shape;424;p10"/>
            <p:cNvGrpSpPr/>
            <p:nvPr/>
          </p:nvGrpSpPr>
          <p:grpSpPr>
            <a:xfrm rot="10800000">
              <a:off x="3423956" y="-564"/>
              <a:ext cx="4377448" cy="520931"/>
              <a:chOff x="0" y="-47625"/>
              <a:chExt cx="864681" cy="102900"/>
            </a:xfrm>
          </p:grpSpPr>
          <p:sp>
            <p:nvSpPr>
              <p:cNvPr id="425" name="Google Shape;425;p10"/>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27" name="Google Shape;427;p10"/>
          <p:cNvGrpSpPr/>
          <p:nvPr/>
        </p:nvGrpSpPr>
        <p:grpSpPr>
          <a:xfrm rot="10800000">
            <a:off x="12023215" y="8251029"/>
            <a:ext cx="5851052" cy="1310243"/>
            <a:chOff x="2" y="-564"/>
            <a:chExt cx="7801403" cy="1746991"/>
          </a:xfrm>
        </p:grpSpPr>
        <p:grpSp>
          <p:nvGrpSpPr>
            <p:cNvPr id="428" name="Google Shape;428;p10"/>
            <p:cNvGrpSpPr/>
            <p:nvPr/>
          </p:nvGrpSpPr>
          <p:grpSpPr>
            <a:xfrm rot="10800000">
              <a:off x="5628043" y="1225496"/>
              <a:ext cx="2173362" cy="520931"/>
              <a:chOff x="0" y="-47625"/>
              <a:chExt cx="429306" cy="102900"/>
            </a:xfrm>
          </p:grpSpPr>
          <p:sp>
            <p:nvSpPr>
              <p:cNvPr id="429" name="Google Shape;429;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1" name="Google Shape;431;p10"/>
            <p:cNvGrpSpPr/>
            <p:nvPr/>
          </p:nvGrpSpPr>
          <p:grpSpPr>
            <a:xfrm rot="10800000">
              <a:off x="3056329" y="1225496"/>
              <a:ext cx="2173362" cy="520931"/>
              <a:chOff x="0" y="-47625"/>
              <a:chExt cx="429306" cy="102900"/>
            </a:xfrm>
          </p:grpSpPr>
          <p:sp>
            <p:nvSpPr>
              <p:cNvPr id="432" name="Google Shape;432;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4" name="Google Shape;434;p10"/>
            <p:cNvGrpSpPr/>
            <p:nvPr/>
          </p:nvGrpSpPr>
          <p:grpSpPr>
            <a:xfrm rot="10800000">
              <a:off x="4282710" y="409333"/>
              <a:ext cx="2173362" cy="520931"/>
              <a:chOff x="0" y="-47625"/>
              <a:chExt cx="429306" cy="102900"/>
            </a:xfrm>
          </p:grpSpPr>
          <p:sp>
            <p:nvSpPr>
              <p:cNvPr id="435" name="Google Shape;435;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7" name="Google Shape;437;p10"/>
            <p:cNvGrpSpPr/>
            <p:nvPr/>
          </p:nvGrpSpPr>
          <p:grpSpPr>
            <a:xfrm rot="10800000">
              <a:off x="1969648" y="420756"/>
              <a:ext cx="2173362" cy="520931"/>
              <a:chOff x="0" y="-47625"/>
              <a:chExt cx="429306" cy="102900"/>
            </a:xfrm>
          </p:grpSpPr>
          <p:sp>
            <p:nvSpPr>
              <p:cNvPr id="438" name="Google Shape;438;p10"/>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txBox="1"/>
              <p:nvPr/>
            </p:nvSpPr>
            <p:spPr>
              <a:xfrm>
                <a:off x="0" y="-47625"/>
                <a:ext cx="4293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0" name="Google Shape;440;p10"/>
            <p:cNvGrpSpPr/>
            <p:nvPr/>
          </p:nvGrpSpPr>
          <p:grpSpPr>
            <a:xfrm rot="10800000">
              <a:off x="1295727" y="1225496"/>
              <a:ext cx="1191034" cy="520931"/>
              <a:chOff x="0" y="-47625"/>
              <a:chExt cx="235266" cy="102900"/>
            </a:xfrm>
          </p:grpSpPr>
          <p:sp>
            <p:nvSpPr>
              <p:cNvPr id="441" name="Google Shape;441;p10"/>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10"/>
            <p:cNvGrpSpPr/>
            <p:nvPr/>
          </p:nvGrpSpPr>
          <p:grpSpPr>
            <a:xfrm rot="10800000">
              <a:off x="2" y="420756"/>
              <a:ext cx="1191034" cy="520931"/>
              <a:chOff x="0" y="-47625"/>
              <a:chExt cx="235266" cy="102900"/>
            </a:xfrm>
          </p:grpSpPr>
          <p:sp>
            <p:nvSpPr>
              <p:cNvPr id="444" name="Google Shape;444;p10"/>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txBox="1"/>
              <p:nvPr/>
            </p:nvSpPr>
            <p:spPr>
              <a:xfrm>
                <a:off x="0" y="-47625"/>
                <a:ext cx="2352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6" name="Google Shape;446;p10"/>
            <p:cNvGrpSpPr/>
            <p:nvPr/>
          </p:nvGrpSpPr>
          <p:grpSpPr>
            <a:xfrm rot="10800000">
              <a:off x="6598555" y="420693"/>
              <a:ext cx="1202850" cy="498150"/>
              <a:chOff x="0" y="-47625"/>
              <a:chExt cx="237600" cy="98400"/>
            </a:xfrm>
          </p:grpSpPr>
          <p:sp>
            <p:nvSpPr>
              <p:cNvPr id="447" name="Google Shape;447;p10"/>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txBox="1"/>
              <p:nvPr/>
            </p:nvSpPr>
            <p:spPr>
              <a:xfrm>
                <a:off x="0" y="-47625"/>
                <a:ext cx="237600" cy="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10"/>
            <p:cNvGrpSpPr/>
            <p:nvPr/>
          </p:nvGrpSpPr>
          <p:grpSpPr>
            <a:xfrm rot="10800000">
              <a:off x="3423956" y="819231"/>
              <a:ext cx="4377448" cy="520931"/>
              <a:chOff x="0" y="-47625"/>
              <a:chExt cx="864681" cy="102900"/>
            </a:xfrm>
          </p:grpSpPr>
          <p:sp>
            <p:nvSpPr>
              <p:cNvPr id="450" name="Google Shape;450;p10"/>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10"/>
            <p:cNvGrpSpPr/>
            <p:nvPr/>
          </p:nvGrpSpPr>
          <p:grpSpPr>
            <a:xfrm rot="10800000">
              <a:off x="3423956" y="-564"/>
              <a:ext cx="4377448" cy="520931"/>
              <a:chOff x="0" y="-47625"/>
              <a:chExt cx="864681" cy="102900"/>
            </a:xfrm>
          </p:grpSpPr>
          <p:sp>
            <p:nvSpPr>
              <p:cNvPr id="453" name="Google Shape;453;p10"/>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
              <p:cNvSpPr txBox="1"/>
              <p:nvPr/>
            </p:nvSpPr>
            <p:spPr>
              <a:xfrm>
                <a:off x="0" y="-47625"/>
                <a:ext cx="864600" cy="102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9150" y="1893900"/>
            <a:ext cx="165000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rgbClr val="393A3F"/>
              </a:buClr>
              <a:buSzPts val="12500"/>
              <a:buFont typeface="Anton"/>
              <a:buNone/>
              <a:defRPr sz="12500" i="0" u="none" strike="noStrike" cap="none">
                <a:solidFill>
                  <a:srgbClr val="393A3F"/>
                </a:solidFill>
                <a:latin typeface="Anton"/>
                <a:ea typeface="Anton"/>
                <a:cs typeface="Anton"/>
                <a:sym typeface="Anto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172100" y="5060950"/>
            <a:ext cx="6927300" cy="2985000"/>
          </a:xfrm>
          <a:prstGeom prst="rect">
            <a:avLst/>
          </a:prstGeom>
          <a:noFill/>
          <a:ln>
            <a:noFill/>
          </a:ln>
        </p:spPr>
        <p:txBody>
          <a:bodyPr spcFirstLastPara="1" wrap="square" lIns="91425" tIns="45700" rIns="91425" bIns="45700" anchor="t" anchorCtr="0">
            <a:normAutofit/>
          </a:bodyPr>
          <a:lstStyle>
            <a:lvl1pPr marL="457200" marR="0" lvl="0" indent="-323850" algn="l" rtl="0">
              <a:spcBef>
                <a:spcPts val="64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1pPr>
            <a:lvl2pPr marL="914400" marR="0" lvl="1" indent="-323850" algn="l" rtl="0">
              <a:spcBef>
                <a:spcPts val="56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2pPr>
            <a:lvl3pPr marL="1371600" marR="0" lvl="2" indent="-323850" algn="l" rtl="0">
              <a:spcBef>
                <a:spcPts val="48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3pPr>
            <a:lvl4pPr marL="1828800" marR="0" lvl="3"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4pPr>
            <a:lvl5pPr marL="2286000" marR="0" lvl="4"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5pPr>
            <a:lvl6pPr marL="2743200" marR="0" lvl="5"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6pPr>
            <a:lvl7pPr marL="3200400" marR="0" lvl="6"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7pPr>
            <a:lvl8pPr marL="3657600" marR="0" lvl="7"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8pPr>
            <a:lvl9pPr marL="4114800" marR="0" lvl="8" indent="-323850" algn="l" rtl="0">
              <a:spcBef>
                <a:spcPts val="400"/>
              </a:spcBef>
              <a:spcAft>
                <a:spcPts val="0"/>
              </a:spcAft>
              <a:buClr>
                <a:schemeClr val="dk1"/>
              </a:buClr>
              <a:buSzPts val="1500"/>
              <a:buFont typeface="Anton"/>
              <a:buChar char="•"/>
              <a:defRPr sz="1500" i="0" u="none" strike="noStrike" cap="none">
                <a:solidFill>
                  <a:schemeClr val="dk1"/>
                </a:solidFill>
                <a:latin typeface="Anton"/>
                <a:ea typeface="Anton"/>
                <a:cs typeface="Anton"/>
                <a:sym typeface="Anto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458"/>
        <p:cNvGrpSpPr/>
        <p:nvPr/>
      </p:nvGrpSpPr>
      <p:grpSpPr>
        <a:xfrm>
          <a:off x="0" y="0"/>
          <a:ext cx="0" cy="0"/>
          <a:chOff x="0" y="0"/>
          <a:chExt cx="0" cy="0"/>
        </a:xfrm>
      </p:grpSpPr>
      <p:grpSp>
        <p:nvGrpSpPr>
          <p:cNvPr id="459" name="Google Shape;459;p11"/>
          <p:cNvGrpSpPr/>
          <p:nvPr/>
        </p:nvGrpSpPr>
        <p:grpSpPr>
          <a:xfrm>
            <a:off x="641008" y="7256645"/>
            <a:ext cx="6529522" cy="1437158"/>
            <a:chOff x="0" y="-47625"/>
            <a:chExt cx="1719710" cy="378511"/>
          </a:xfrm>
        </p:grpSpPr>
        <p:sp>
          <p:nvSpPr>
            <p:cNvPr id="460" name="Google Shape;460;p11"/>
            <p:cNvSpPr/>
            <p:nvPr/>
          </p:nvSpPr>
          <p:spPr>
            <a:xfrm>
              <a:off x="0" y="0"/>
              <a:ext cx="1719710" cy="330886"/>
            </a:xfrm>
            <a:custGeom>
              <a:avLst/>
              <a:gdLst/>
              <a:ahLst/>
              <a:cxnLst/>
              <a:rect l="l" t="t" r="r" b="b"/>
              <a:pathLst>
                <a:path w="1719710" h="330886" extrusionOk="0">
                  <a:moveTo>
                    <a:pt x="60470" y="0"/>
                  </a:moveTo>
                  <a:lnTo>
                    <a:pt x="1659240" y="0"/>
                  </a:lnTo>
                  <a:cubicBezTo>
                    <a:pt x="1675277" y="0"/>
                    <a:pt x="1690658" y="6371"/>
                    <a:pt x="1701998" y="17711"/>
                  </a:cubicBezTo>
                  <a:cubicBezTo>
                    <a:pt x="1713339" y="29051"/>
                    <a:pt x="1719710" y="44432"/>
                    <a:pt x="1719710" y="60470"/>
                  </a:cubicBezTo>
                  <a:lnTo>
                    <a:pt x="1719710" y="270416"/>
                  </a:lnTo>
                  <a:cubicBezTo>
                    <a:pt x="1719710" y="303813"/>
                    <a:pt x="1692636" y="330886"/>
                    <a:pt x="1659240" y="330886"/>
                  </a:cubicBezTo>
                  <a:lnTo>
                    <a:pt x="60470" y="330886"/>
                  </a:lnTo>
                  <a:cubicBezTo>
                    <a:pt x="27073" y="330886"/>
                    <a:pt x="0" y="303813"/>
                    <a:pt x="0" y="270416"/>
                  </a:cubicBezTo>
                  <a:lnTo>
                    <a:pt x="0" y="60470"/>
                  </a:lnTo>
                  <a:cubicBezTo>
                    <a:pt x="0" y="27073"/>
                    <a:pt x="27073" y="0"/>
                    <a:pt x="60470"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txBox="1"/>
            <p:nvPr/>
          </p:nvSpPr>
          <p:spPr>
            <a:xfrm>
              <a:off x="0" y="-47625"/>
              <a:ext cx="1719710"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2" name="Google Shape;462;p11"/>
          <p:cNvGrpSpPr/>
          <p:nvPr/>
        </p:nvGrpSpPr>
        <p:grpSpPr>
          <a:xfrm>
            <a:off x="844808" y="6995938"/>
            <a:ext cx="6529567" cy="1437168"/>
            <a:chOff x="0" y="-47625"/>
            <a:chExt cx="1719710" cy="378511"/>
          </a:xfrm>
        </p:grpSpPr>
        <p:sp>
          <p:nvSpPr>
            <p:cNvPr id="463" name="Google Shape;463;p11"/>
            <p:cNvSpPr/>
            <p:nvPr/>
          </p:nvSpPr>
          <p:spPr>
            <a:xfrm>
              <a:off x="0" y="0"/>
              <a:ext cx="1719710" cy="330886"/>
            </a:xfrm>
            <a:custGeom>
              <a:avLst/>
              <a:gdLst/>
              <a:ahLst/>
              <a:cxnLst/>
              <a:rect l="l" t="t" r="r" b="b"/>
              <a:pathLst>
                <a:path w="1719710" h="330886" extrusionOk="0">
                  <a:moveTo>
                    <a:pt x="60470" y="0"/>
                  </a:moveTo>
                  <a:lnTo>
                    <a:pt x="1659240" y="0"/>
                  </a:lnTo>
                  <a:cubicBezTo>
                    <a:pt x="1675277" y="0"/>
                    <a:pt x="1690658" y="6371"/>
                    <a:pt x="1701998" y="17711"/>
                  </a:cubicBezTo>
                  <a:cubicBezTo>
                    <a:pt x="1713339" y="29051"/>
                    <a:pt x="1719710" y="44432"/>
                    <a:pt x="1719710" y="60470"/>
                  </a:cubicBezTo>
                  <a:lnTo>
                    <a:pt x="1719710" y="270416"/>
                  </a:lnTo>
                  <a:cubicBezTo>
                    <a:pt x="1719710" y="303813"/>
                    <a:pt x="1692636" y="330886"/>
                    <a:pt x="1659240" y="330886"/>
                  </a:cubicBezTo>
                  <a:lnTo>
                    <a:pt x="60470" y="330886"/>
                  </a:lnTo>
                  <a:cubicBezTo>
                    <a:pt x="27073" y="330886"/>
                    <a:pt x="0" y="303813"/>
                    <a:pt x="0" y="270416"/>
                  </a:cubicBezTo>
                  <a:lnTo>
                    <a:pt x="0" y="60470"/>
                  </a:lnTo>
                  <a:cubicBezTo>
                    <a:pt x="0" y="27073"/>
                    <a:pt x="27073" y="0"/>
                    <a:pt x="60470"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txBox="1"/>
            <p:nvPr/>
          </p:nvSpPr>
          <p:spPr>
            <a:xfrm>
              <a:off x="0" y="-47625"/>
              <a:ext cx="1719710"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5" name="Google Shape;465;p11"/>
          <p:cNvGrpSpPr/>
          <p:nvPr/>
        </p:nvGrpSpPr>
        <p:grpSpPr>
          <a:xfrm>
            <a:off x="417483" y="242356"/>
            <a:ext cx="5851053" cy="1309820"/>
            <a:chOff x="0" y="-241100"/>
            <a:chExt cx="7801404" cy="1746426"/>
          </a:xfrm>
        </p:grpSpPr>
        <p:grpSp>
          <p:nvGrpSpPr>
            <p:cNvPr id="466" name="Google Shape;466;p11"/>
            <p:cNvGrpSpPr/>
            <p:nvPr/>
          </p:nvGrpSpPr>
          <p:grpSpPr>
            <a:xfrm>
              <a:off x="0" y="-241100"/>
              <a:ext cx="2173363" cy="520366"/>
              <a:chOff x="0" y="-47625"/>
              <a:chExt cx="429306" cy="102789"/>
            </a:xfrm>
          </p:grpSpPr>
          <p:sp>
            <p:nvSpPr>
              <p:cNvPr id="467" name="Google Shape;467;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9" name="Google Shape;469;p11"/>
            <p:cNvGrpSpPr/>
            <p:nvPr/>
          </p:nvGrpSpPr>
          <p:grpSpPr>
            <a:xfrm>
              <a:off x="2571714" y="-241100"/>
              <a:ext cx="2173363" cy="520366"/>
              <a:chOff x="0" y="-47625"/>
              <a:chExt cx="429306" cy="102789"/>
            </a:xfrm>
          </p:grpSpPr>
          <p:sp>
            <p:nvSpPr>
              <p:cNvPr id="470" name="Google Shape;470;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2" name="Google Shape;472;p11"/>
            <p:cNvGrpSpPr/>
            <p:nvPr/>
          </p:nvGrpSpPr>
          <p:grpSpPr>
            <a:xfrm>
              <a:off x="1345333" y="575063"/>
              <a:ext cx="2173363" cy="520366"/>
              <a:chOff x="0" y="-47625"/>
              <a:chExt cx="429306" cy="102789"/>
            </a:xfrm>
          </p:grpSpPr>
          <p:sp>
            <p:nvSpPr>
              <p:cNvPr id="473" name="Google Shape;473;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5" name="Google Shape;475;p11"/>
            <p:cNvGrpSpPr/>
            <p:nvPr/>
          </p:nvGrpSpPr>
          <p:grpSpPr>
            <a:xfrm>
              <a:off x="3658396" y="563641"/>
              <a:ext cx="2173363" cy="520366"/>
              <a:chOff x="0" y="-47625"/>
              <a:chExt cx="429306" cy="102789"/>
            </a:xfrm>
          </p:grpSpPr>
          <p:sp>
            <p:nvSpPr>
              <p:cNvPr id="476" name="Google Shape;476;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8" name="Google Shape;478;p11"/>
            <p:cNvGrpSpPr/>
            <p:nvPr/>
          </p:nvGrpSpPr>
          <p:grpSpPr>
            <a:xfrm>
              <a:off x="5314643" y="-241100"/>
              <a:ext cx="1191036" cy="520366"/>
              <a:chOff x="0" y="-47625"/>
              <a:chExt cx="235266" cy="102789"/>
            </a:xfrm>
          </p:grpSpPr>
          <p:sp>
            <p:nvSpPr>
              <p:cNvPr id="479" name="Google Shape;479;p1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1" name="Google Shape;481;p11"/>
            <p:cNvGrpSpPr/>
            <p:nvPr/>
          </p:nvGrpSpPr>
          <p:grpSpPr>
            <a:xfrm>
              <a:off x="6610368" y="563641"/>
              <a:ext cx="1191036" cy="520366"/>
              <a:chOff x="0" y="-47625"/>
              <a:chExt cx="235266" cy="102789"/>
            </a:xfrm>
          </p:grpSpPr>
          <p:sp>
            <p:nvSpPr>
              <p:cNvPr id="482" name="Google Shape;482;p1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4" name="Google Shape;484;p11"/>
            <p:cNvGrpSpPr/>
            <p:nvPr/>
          </p:nvGrpSpPr>
          <p:grpSpPr>
            <a:xfrm>
              <a:off x="0" y="586483"/>
              <a:ext cx="1202459" cy="497523"/>
              <a:chOff x="0" y="-47625"/>
              <a:chExt cx="237523" cy="98276"/>
            </a:xfrm>
          </p:grpSpPr>
          <p:sp>
            <p:nvSpPr>
              <p:cNvPr id="485" name="Google Shape;485;p11"/>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7" name="Google Shape;487;p11"/>
            <p:cNvGrpSpPr/>
            <p:nvPr/>
          </p:nvGrpSpPr>
          <p:grpSpPr>
            <a:xfrm>
              <a:off x="0" y="165166"/>
              <a:ext cx="4377449" cy="520366"/>
              <a:chOff x="0" y="-47625"/>
              <a:chExt cx="864681" cy="102789"/>
            </a:xfrm>
          </p:grpSpPr>
          <p:sp>
            <p:nvSpPr>
              <p:cNvPr id="488" name="Google Shape;488;p1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0" name="Google Shape;490;p11"/>
            <p:cNvGrpSpPr/>
            <p:nvPr/>
          </p:nvGrpSpPr>
          <p:grpSpPr>
            <a:xfrm>
              <a:off x="0" y="984960"/>
              <a:ext cx="4377449" cy="520366"/>
              <a:chOff x="0" y="-47625"/>
              <a:chExt cx="864681" cy="102789"/>
            </a:xfrm>
          </p:grpSpPr>
          <p:sp>
            <p:nvSpPr>
              <p:cNvPr id="491" name="Google Shape;491;p1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93" name="Google Shape;493;p11"/>
          <p:cNvGrpSpPr/>
          <p:nvPr/>
        </p:nvGrpSpPr>
        <p:grpSpPr>
          <a:xfrm>
            <a:off x="11999777" y="8693803"/>
            <a:ext cx="5851054" cy="1309820"/>
            <a:chOff x="0" y="0"/>
            <a:chExt cx="7801405" cy="1746426"/>
          </a:xfrm>
        </p:grpSpPr>
        <p:grpSp>
          <p:nvGrpSpPr>
            <p:cNvPr id="494" name="Google Shape;494;p11"/>
            <p:cNvGrpSpPr/>
            <p:nvPr/>
          </p:nvGrpSpPr>
          <p:grpSpPr>
            <a:xfrm rot="10800000">
              <a:off x="5628042" y="1226060"/>
              <a:ext cx="2173363" cy="520366"/>
              <a:chOff x="0" y="-47625"/>
              <a:chExt cx="429306" cy="102789"/>
            </a:xfrm>
          </p:grpSpPr>
          <p:sp>
            <p:nvSpPr>
              <p:cNvPr id="495" name="Google Shape;495;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7" name="Google Shape;497;p11"/>
            <p:cNvGrpSpPr/>
            <p:nvPr/>
          </p:nvGrpSpPr>
          <p:grpSpPr>
            <a:xfrm rot="10800000">
              <a:off x="3056328" y="1226060"/>
              <a:ext cx="2173363" cy="520366"/>
              <a:chOff x="0" y="-47625"/>
              <a:chExt cx="429306" cy="102789"/>
            </a:xfrm>
          </p:grpSpPr>
          <p:sp>
            <p:nvSpPr>
              <p:cNvPr id="498" name="Google Shape;498;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0" name="Google Shape;500;p11"/>
            <p:cNvGrpSpPr/>
            <p:nvPr/>
          </p:nvGrpSpPr>
          <p:grpSpPr>
            <a:xfrm rot="10800000">
              <a:off x="4282709" y="409897"/>
              <a:ext cx="2173363" cy="520366"/>
              <a:chOff x="0" y="-47625"/>
              <a:chExt cx="429306" cy="102789"/>
            </a:xfrm>
          </p:grpSpPr>
          <p:sp>
            <p:nvSpPr>
              <p:cNvPr id="501" name="Google Shape;501;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3" name="Google Shape;503;p11"/>
            <p:cNvGrpSpPr/>
            <p:nvPr/>
          </p:nvGrpSpPr>
          <p:grpSpPr>
            <a:xfrm rot="10800000">
              <a:off x="1969647" y="421320"/>
              <a:ext cx="2173363" cy="520366"/>
              <a:chOff x="0" y="-47625"/>
              <a:chExt cx="429306" cy="102789"/>
            </a:xfrm>
          </p:grpSpPr>
          <p:sp>
            <p:nvSpPr>
              <p:cNvPr id="504" name="Google Shape;504;p1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11"/>
            <p:cNvGrpSpPr/>
            <p:nvPr/>
          </p:nvGrpSpPr>
          <p:grpSpPr>
            <a:xfrm rot="10800000">
              <a:off x="1295725" y="1226060"/>
              <a:ext cx="1191036" cy="520366"/>
              <a:chOff x="0" y="-47625"/>
              <a:chExt cx="235266" cy="102789"/>
            </a:xfrm>
          </p:grpSpPr>
          <p:sp>
            <p:nvSpPr>
              <p:cNvPr id="507" name="Google Shape;507;p1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11"/>
            <p:cNvGrpSpPr/>
            <p:nvPr/>
          </p:nvGrpSpPr>
          <p:grpSpPr>
            <a:xfrm rot="10800000">
              <a:off x="0" y="421320"/>
              <a:ext cx="1191036" cy="520366"/>
              <a:chOff x="0" y="-47625"/>
              <a:chExt cx="235266" cy="102789"/>
            </a:xfrm>
          </p:grpSpPr>
          <p:sp>
            <p:nvSpPr>
              <p:cNvPr id="510" name="Google Shape;510;p1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2" name="Google Shape;512;p11"/>
            <p:cNvGrpSpPr/>
            <p:nvPr/>
          </p:nvGrpSpPr>
          <p:grpSpPr>
            <a:xfrm rot="10800000">
              <a:off x="6598946" y="421320"/>
              <a:ext cx="1202459" cy="497523"/>
              <a:chOff x="0" y="-47625"/>
              <a:chExt cx="237523" cy="98276"/>
            </a:xfrm>
          </p:grpSpPr>
          <p:sp>
            <p:nvSpPr>
              <p:cNvPr id="513" name="Google Shape;513;p11"/>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11"/>
            <p:cNvGrpSpPr/>
            <p:nvPr/>
          </p:nvGrpSpPr>
          <p:grpSpPr>
            <a:xfrm rot="10800000">
              <a:off x="3423955" y="819795"/>
              <a:ext cx="4377449" cy="520366"/>
              <a:chOff x="0" y="-47625"/>
              <a:chExt cx="864681" cy="102789"/>
            </a:xfrm>
          </p:grpSpPr>
          <p:sp>
            <p:nvSpPr>
              <p:cNvPr id="516" name="Google Shape;516;p1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11"/>
            <p:cNvGrpSpPr/>
            <p:nvPr/>
          </p:nvGrpSpPr>
          <p:grpSpPr>
            <a:xfrm rot="10800000">
              <a:off x="3423955" y="0"/>
              <a:ext cx="4377449" cy="520366"/>
              <a:chOff x="0" y="-47625"/>
              <a:chExt cx="864681" cy="102789"/>
            </a:xfrm>
          </p:grpSpPr>
          <p:sp>
            <p:nvSpPr>
              <p:cNvPr id="519" name="Google Shape;519;p1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21" name="Google Shape;521;p11"/>
          <p:cNvSpPr/>
          <p:nvPr/>
        </p:nvSpPr>
        <p:spPr>
          <a:xfrm>
            <a:off x="8901991" y="5927943"/>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3">
              <a:alphaModFix/>
            </a:blip>
            <a:stretch>
              <a:fillRect/>
            </a:stretch>
          </a:blipFill>
          <a:ln>
            <a:noFill/>
          </a:ln>
        </p:spPr>
        <p:txBody>
          <a:bodyPr/>
          <a:lstStyle/>
          <a:p>
            <a:endParaRPr lang="vi-VN"/>
          </a:p>
        </p:txBody>
      </p:sp>
      <p:grpSp>
        <p:nvGrpSpPr>
          <p:cNvPr id="522" name="Google Shape;522;p11"/>
          <p:cNvGrpSpPr/>
          <p:nvPr/>
        </p:nvGrpSpPr>
        <p:grpSpPr>
          <a:xfrm rot="2821008">
            <a:off x="16959926" y="165868"/>
            <a:ext cx="1057412" cy="1194325"/>
            <a:chOff x="-95788" y="-89271"/>
            <a:chExt cx="1409883" cy="1592433"/>
          </a:xfrm>
        </p:grpSpPr>
        <p:grpSp>
          <p:nvGrpSpPr>
            <p:cNvPr id="523" name="Google Shape;523;p11"/>
            <p:cNvGrpSpPr/>
            <p:nvPr/>
          </p:nvGrpSpPr>
          <p:grpSpPr>
            <a:xfrm rot="-2821008">
              <a:off x="134749" y="283003"/>
              <a:ext cx="943438" cy="1040647"/>
              <a:chOff x="0" y="-47625"/>
              <a:chExt cx="343153" cy="378511"/>
            </a:xfrm>
          </p:grpSpPr>
          <p:sp>
            <p:nvSpPr>
              <p:cNvPr id="524" name="Google Shape;524;p11"/>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6" name="Google Shape;526;p11"/>
            <p:cNvGrpSpPr/>
            <p:nvPr/>
          </p:nvGrpSpPr>
          <p:grpSpPr>
            <a:xfrm rot="-2821008">
              <a:off x="140122" y="90242"/>
              <a:ext cx="943438" cy="1040647"/>
              <a:chOff x="0" y="-47625"/>
              <a:chExt cx="343153" cy="378511"/>
            </a:xfrm>
          </p:grpSpPr>
          <p:sp>
            <p:nvSpPr>
              <p:cNvPr id="527" name="Google Shape;527;p11"/>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9" name="Google Shape;529;p11"/>
            <p:cNvGrpSpPr/>
            <p:nvPr/>
          </p:nvGrpSpPr>
          <p:grpSpPr>
            <a:xfrm>
              <a:off x="625032" y="253446"/>
              <a:ext cx="69946" cy="699445"/>
              <a:chOff x="0" y="-47625"/>
              <a:chExt cx="31856" cy="318558"/>
            </a:xfrm>
          </p:grpSpPr>
          <p:sp>
            <p:nvSpPr>
              <p:cNvPr id="530" name="Google Shape;530;p11"/>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2" name="Google Shape;532;p11"/>
            <p:cNvGrpSpPr/>
            <p:nvPr/>
          </p:nvGrpSpPr>
          <p:grpSpPr>
            <a:xfrm rot="5400000">
              <a:off x="676029" y="305730"/>
              <a:ext cx="72519" cy="699445"/>
              <a:chOff x="0" y="-47625"/>
              <a:chExt cx="33028" cy="318558"/>
            </a:xfrm>
          </p:grpSpPr>
          <p:sp>
            <p:nvSpPr>
              <p:cNvPr id="533" name="Google Shape;533;p11"/>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35" name="Google Shape;535;p11"/>
          <p:cNvSpPr txBox="1"/>
          <p:nvPr/>
        </p:nvSpPr>
        <p:spPr>
          <a:xfrm>
            <a:off x="844800" y="2958228"/>
            <a:ext cx="8554800" cy="332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a:solidFill>
                  <a:srgbClr val="393A3F"/>
                </a:solidFill>
                <a:latin typeface="Anton"/>
                <a:ea typeface="Anton"/>
                <a:cs typeface="Anton"/>
                <a:sym typeface="Anton"/>
              </a:rPr>
              <a:t>Demonstration of types of viruses and its mechanism</a:t>
            </a:r>
            <a:endParaRPr sz="7200"/>
          </a:p>
        </p:txBody>
      </p:sp>
      <p:sp>
        <p:nvSpPr>
          <p:cNvPr id="536" name="Google Shape;536;p11"/>
          <p:cNvSpPr txBox="1"/>
          <p:nvPr/>
        </p:nvSpPr>
        <p:spPr>
          <a:xfrm>
            <a:off x="1988288" y="7557171"/>
            <a:ext cx="4242600" cy="664797"/>
          </a:xfrm>
          <a:prstGeom prst="rect">
            <a:avLst/>
          </a:prstGeom>
          <a:noFill/>
          <a:ln>
            <a:noFill/>
          </a:ln>
        </p:spPr>
        <p:txBody>
          <a:bodyPr spcFirstLastPara="1" wrap="square" lIns="0" tIns="0" rIns="0" bIns="0" anchor="t" anchorCtr="0">
            <a:spAutoFit/>
          </a:bodyPr>
          <a:lstStyle/>
          <a:p>
            <a:pPr marL="0" marR="0" lvl="0" indent="0" algn="ctr" rtl="0">
              <a:lnSpc>
                <a:spcPct val="119989"/>
              </a:lnSpc>
              <a:spcBef>
                <a:spcPts val="0"/>
              </a:spcBef>
              <a:spcAft>
                <a:spcPts val="0"/>
              </a:spcAft>
              <a:buNone/>
            </a:pPr>
            <a:r>
              <a:rPr lang="en-US" sz="3600">
                <a:solidFill>
                  <a:srgbClr val="FFFFFF"/>
                </a:solidFill>
                <a:latin typeface="Anton"/>
                <a:sym typeface="Anton"/>
              </a:rPr>
              <a:t>Group 17</a:t>
            </a:r>
            <a:endParaRPr sz="3600"/>
          </a:p>
        </p:txBody>
      </p:sp>
      <p:pic>
        <p:nvPicPr>
          <p:cNvPr id="537" name="Google Shape;537;p11"/>
          <p:cNvPicPr preferRelativeResize="0"/>
          <p:nvPr/>
        </p:nvPicPr>
        <p:blipFill>
          <a:blip r:embed="rId4">
            <a:alphaModFix/>
          </a:blip>
          <a:stretch>
            <a:fillRect/>
          </a:stretch>
        </p:blipFill>
        <p:spPr>
          <a:xfrm>
            <a:off x="10558500" y="1596000"/>
            <a:ext cx="7051144" cy="6515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OOP techniques</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06</a:t>
            </a:r>
            <a:endParaRPr/>
          </a:p>
        </p:txBody>
      </p:sp>
      <p:sp>
        <p:nvSpPr>
          <p:cNvPr id="11" name="TextBox 10">
            <a:extLst>
              <a:ext uri="{FF2B5EF4-FFF2-40B4-BE49-F238E27FC236}">
                <a16:creationId xmlns:a16="http://schemas.microsoft.com/office/drawing/2014/main" id="{0904C4A4-AF24-D380-94B8-C3760BBEEBF4}"/>
              </a:ext>
            </a:extLst>
          </p:cNvPr>
          <p:cNvSpPr txBox="1"/>
          <p:nvPr/>
        </p:nvSpPr>
        <p:spPr>
          <a:xfrm>
            <a:off x="313468" y="1999043"/>
            <a:ext cx="6515100" cy="830997"/>
          </a:xfrm>
          <a:prstGeom prst="rect">
            <a:avLst/>
          </a:prstGeom>
          <a:noFill/>
        </p:spPr>
        <p:txBody>
          <a:bodyPr wrap="square" rtlCol="0">
            <a:spAutoFit/>
          </a:bodyPr>
          <a:lstStyle/>
          <a:p>
            <a:r>
              <a:rPr lang="en-US" sz="4800">
                <a:latin typeface="Anton" pitchFamily="2" charset="0"/>
              </a:rPr>
              <a:t>Inheritance </a:t>
            </a:r>
            <a:endParaRPr lang="vi-VN" sz="4800">
              <a:latin typeface="Anton" pitchFamily="2" charset="0"/>
            </a:endParaRPr>
          </a:p>
        </p:txBody>
      </p:sp>
      <p:cxnSp>
        <p:nvCxnSpPr>
          <p:cNvPr id="16" name="Straight Connector 15">
            <a:extLst>
              <a:ext uri="{FF2B5EF4-FFF2-40B4-BE49-F238E27FC236}">
                <a16:creationId xmlns:a16="http://schemas.microsoft.com/office/drawing/2014/main" id="{AE47DFE9-B7A1-3526-6677-00C0237391D4}"/>
              </a:ext>
            </a:extLst>
          </p:cNvPr>
          <p:cNvCxnSpPr>
            <a:cxnSpLocks/>
          </p:cNvCxnSpPr>
          <p:nvPr/>
        </p:nvCxnSpPr>
        <p:spPr>
          <a:xfrm flipH="1">
            <a:off x="6078996" y="3952007"/>
            <a:ext cx="3966816" cy="1026432"/>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158B375-64B2-5E2B-F8EE-96504F602041}"/>
              </a:ext>
            </a:extLst>
          </p:cNvPr>
          <p:cNvCxnSpPr>
            <a:cxnSpLocks/>
          </p:cNvCxnSpPr>
          <p:nvPr/>
        </p:nvCxnSpPr>
        <p:spPr>
          <a:xfrm flipH="1" flipV="1">
            <a:off x="10045812" y="3998450"/>
            <a:ext cx="4384713" cy="954307"/>
          </a:xfrm>
          <a:prstGeom prst="line">
            <a:avLst/>
          </a:prstGeom>
          <a:ln w="571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0FFB3D5-AA97-A3FC-927C-1A976A348E01}"/>
              </a:ext>
            </a:extLst>
          </p:cNvPr>
          <p:cNvSpPr txBox="1"/>
          <p:nvPr/>
        </p:nvSpPr>
        <p:spPr>
          <a:xfrm>
            <a:off x="14000612" y="4998146"/>
            <a:ext cx="1828800" cy="707886"/>
          </a:xfrm>
          <a:prstGeom prst="rect">
            <a:avLst/>
          </a:prstGeom>
          <a:noFill/>
        </p:spPr>
        <p:txBody>
          <a:bodyPr wrap="square" rtlCol="0">
            <a:spAutoFit/>
          </a:bodyPr>
          <a:lstStyle/>
          <a:p>
            <a:r>
              <a:rPr lang="en-US" sz="4000" b="1"/>
              <a:t>. . . . . .</a:t>
            </a:r>
            <a:endParaRPr lang="vi-VN" sz="4000" b="1"/>
          </a:p>
        </p:txBody>
      </p:sp>
      <p:cxnSp>
        <p:nvCxnSpPr>
          <p:cNvPr id="19" name="Straight Connector 18">
            <a:extLst>
              <a:ext uri="{FF2B5EF4-FFF2-40B4-BE49-F238E27FC236}">
                <a16:creationId xmlns:a16="http://schemas.microsoft.com/office/drawing/2014/main" id="{BA151CCA-316E-5422-13CF-E234F5701699}"/>
              </a:ext>
            </a:extLst>
          </p:cNvPr>
          <p:cNvCxnSpPr>
            <a:cxnSpLocks/>
            <a:endCxn id="15" idx="0"/>
          </p:cNvCxnSpPr>
          <p:nvPr/>
        </p:nvCxnSpPr>
        <p:spPr>
          <a:xfrm flipH="1">
            <a:off x="3467493" y="5957009"/>
            <a:ext cx="2783370" cy="1063129"/>
          </a:xfrm>
          <a:prstGeom prst="line">
            <a:avLst/>
          </a:prstGeom>
          <a:ln w="571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E01DC2-563A-9FA1-B24C-50BAEFBA856C}"/>
              </a:ext>
            </a:extLst>
          </p:cNvPr>
          <p:cNvCxnSpPr>
            <a:cxnSpLocks/>
            <a:stCxn id="20" idx="0"/>
          </p:cNvCxnSpPr>
          <p:nvPr/>
        </p:nvCxnSpPr>
        <p:spPr>
          <a:xfrm flipH="1" flipV="1">
            <a:off x="6241104" y="5980557"/>
            <a:ext cx="3877306" cy="1039581"/>
          </a:xfrm>
          <a:prstGeom prst="line">
            <a:avLst/>
          </a:prstGeom>
          <a:ln w="57150"/>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61BD0BD7-CC05-8907-C572-9B2670B58448}"/>
              </a:ext>
            </a:extLst>
          </p:cNvPr>
          <p:cNvPicPr>
            <a:picLocks noChangeAspect="1"/>
          </p:cNvPicPr>
          <p:nvPr/>
        </p:nvPicPr>
        <p:blipFill>
          <a:blip r:embed="rId3"/>
          <a:stretch>
            <a:fillRect/>
          </a:stretch>
        </p:blipFill>
        <p:spPr>
          <a:xfrm>
            <a:off x="3314544" y="1842880"/>
            <a:ext cx="830998" cy="830998"/>
          </a:xfrm>
          <a:prstGeom prst="rect">
            <a:avLst/>
          </a:prstGeom>
        </p:spPr>
      </p:pic>
      <p:sp>
        <p:nvSpPr>
          <p:cNvPr id="34" name="TextBox 33">
            <a:extLst>
              <a:ext uri="{FF2B5EF4-FFF2-40B4-BE49-F238E27FC236}">
                <a16:creationId xmlns:a16="http://schemas.microsoft.com/office/drawing/2014/main" id="{148A6134-930B-1831-A2FB-06530CFEEB09}"/>
              </a:ext>
            </a:extLst>
          </p:cNvPr>
          <p:cNvSpPr txBox="1"/>
          <p:nvPr/>
        </p:nvSpPr>
        <p:spPr>
          <a:xfrm>
            <a:off x="3314544" y="8460651"/>
            <a:ext cx="13225301" cy="707886"/>
          </a:xfrm>
          <a:prstGeom prst="rect">
            <a:avLst/>
          </a:prstGeom>
          <a:noFill/>
        </p:spPr>
        <p:txBody>
          <a:bodyPr wrap="square">
            <a:spAutoFit/>
          </a:bodyPr>
          <a:lstStyle/>
          <a:p>
            <a:r>
              <a:rPr lang="en-US" sz="3200"/>
              <a:t>=&gt; </a:t>
            </a:r>
            <a:r>
              <a:rPr lang="en-US" sz="4000"/>
              <a:t>Reuse common attributes, methods between classes</a:t>
            </a:r>
            <a:endParaRPr lang="vi-VN" sz="3200"/>
          </a:p>
        </p:txBody>
      </p:sp>
      <p:pic>
        <p:nvPicPr>
          <p:cNvPr id="10" name="Hình ảnh 9" descr="Ảnh có chứa Phông chữ, Đồ họa, văn bản, thiết kế&#10;&#10;Mô tả được tự động tạo">
            <a:extLst>
              <a:ext uri="{FF2B5EF4-FFF2-40B4-BE49-F238E27FC236}">
                <a16:creationId xmlns:a16="http://schemas.microsoft.com/office/drawing/2014/main" id="{947C253F-3F4E-152A-0D1C-4CB75353994D}"/>
              </a:ext>
            </a:extLst>
          </p:cNvPr>
          <p:cNvPicPr>
            <a:picLocks noChangeAspect="1"/>
          </p:cNvPicPr>
          <p:nvPr/>
        </p:nvPicPr>
        <p:blipFill>
          <a:blip r:embed="rId4"/>
          <a:stretch>
            <a:fillRect/>
          </a:stretch>
        </p:blipFill>
        <p:spPr>
          <a:xfrm>
            <a:off x="7398181" y="2898400"/>
            <a:ext cx="5295262" cy="1074368"/>
          </a:xfrm>
          <a:prstGeom prst="rect">
            <a:avLst/>
          </a:prstGeom>
          <a:ln>
            <a:noFill/>
          </a:ln>
          <a:effectLst>
            <a:outerShdw blurRad="292100" dist="139700" dir="2700000" algn="tl" rotWithShape="0">
              <a:srgbClr val="333333">
                <a:alpha val="65000"/>
              </a:srgbClr>
            </a:outerShdw>
          </a:effectLst>
        </p:spPr>
      </p:pic>
      <p:pic>
        <p:nvPicPr>
          <p:cNvPr id="13" name="Hình ảnh 12" descr="Ảnh có chứa Phông chữ, văn bản, ảnh chụp màn hình, Đồ họa&#10;&#10;Mô tả được tự động tạo">
            <a:extLst>
              <a:ext uri="{FF2B5EF4-FFF2-40B4-BE49-F238E27FC236}">
                <a16:creationId xmlns:a16="http://schemas.microsoft.com/office/drawing/2014/main" id="{32EA9CB9-A499-7CA1-2357-A97717B76A67}"/>
              </a:ext>
            </a:extLst>
          </p:cNvPr>
          <p:cNvPicPr>
            <a:picLocks noChangeAspect="1"/>
          </p:cNvPicPr>
          <p:nvPr/>
        </p:nvPicPr>
        <p:blipFill>
          <a:blip r:embed="rId5"/>
          <a:stretch>
            <a:fillRect/>
          </a:stretch>
        </p:blipFill>
        <p:spPr>
          <a:xfrm>
            <a:off x="2458588" y="4912567"/>
            <a:ext cx="7822826" cy="1089211"/>
          </a:xfrm>
          <a:prstGeom prst="rect">
            <a:avLst/>
          </a:prstGeom>
          <a:ln>
            <a:noFill/>
          </a:ln>
          <a:effectLst>
            <a:outerShdw blurRad="292100" dist="139700" dir="2700000" algn="tl" rotWithShape="0">
              <a:srgbClr val="333333">
                <a:alpha val="65000"/>
              </a:srgbClr>
            </a:outerShdw>
          </a:effectLst>
        </p:spPr>
      </p:pic>
      <p:pic>
        <p:nvPicPr>
          <p:cNvPr id="15" name="Hình ảnh 14" descr="Ảnh có chứa Phông chữ, văn bản, ảnh chụp màn hình, Đồ họa&#10;&#10;Mô tả được tự động tạo">
            <a:extLst>
              <a:ext uri="{FF2B5EF4-FFF2-40B4-BE49-F238E27FC236}">
                <a16:creationId xmlns:a16="http://schemas.microsoft.com/office/drawing/2014/main" id="{33B8245E-D4E1-D2DD-5083-2FC3877AF9C1}"/>
              </a:ext>
            </a:extLst>
          </p:cNvPr>
          <p:cNvPicPr>
            <a:picLocks noChangeAspect="1"/>
          </p:cNvPicPr>
          <p:nvPr/>
        </p:nvPicPr>
        <p:blipFill>
          <a:blip r:embed="rId6"/>
          <a:stretch>
            <a:fillRect/>
          </a:stretch>
        </p:blipFill>
        <p:spPr>
          <a:xfrm>
            <a:off x="313469" y="7020138"/>
            <a:ext cx="6308048" cy="979998"/>
          </a:xfrm>
          <a:prstGeom prst="rect">
            <a:avLst/>
          </a:prstGeom>
          <a:ln>
            <a:noFill/>
          </a:ln>
          <a:effectLst>
            <a:outerShdw blurRad="292100" dist="139700" dir="2700000" algn="tl" rotWithShape="0">
              <a:srgbClr val="333333">
                <a:alpha val="65000"/>
              </a:srgbClr>
            </a:outerShdw>
          </a:effectLst>
        </p:spPr>
      </p:pic>
      <p:pic>
        <p:nvPicPr>
          <p:cNvPr id="20" name="Hình ảnh 19" descr="Ảnh có chứa Phông chữ, văn bản, ảnh chụp màn hình, Đồ họa&#10;&#10;Mô tả được tự động tạo">
            <a:extLst>
              <a:ext uri="{FF2B5EF4-FFF2-40B4-BE49-F238E27FC236}">
                <a16:creationId xmlns:a16="http://schemas.microsoft.com/office/drawing/2014/main" id="{3B703308-FDDB-4F1F-7B8D-80A38F24FEE8}"/>
              </a:ext>
            </a:extLst>
          </p:cNvPr>
          <p:cNvPicPr>
            <a:picLocks noChangeAspect="1"/>
          </p:cNvPicPr>
          <p:nvPr/>
        </p:nvPicPr>
        <p:blipFill>
          <a:blip r:embed="rId7"/>
          <a:stretch>
            <a:fillRect/>
          </a:stretch>
        </p:blipFill>
        <p:spPr>
          <a:xfrm>
            <a:off x="6964385" y="7020138"/>
            <a:ext cx="6308049" cy="9765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7549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pic>
        <p:nvPicPr>
          <p:cNvPr id="13" name="Hình ảnh 12">
            <a:extLst>
              <a:ext uri="{FF2B5EF4-FFF2-40B4-BE49-F238E27FC236}">
                <a16:creationId xmlns:a16="http://schemas.microsoft.com/office/drawing/2014/main" id="{1312FE50-1B8F-B42C-86E6-C48C01E9D6AE}"/>
              </a:ext>
            </a:extLst>
          </p:cNvPr>
          <p:cNvPicPr>
            <a:picLocks noChangeAspect="1"/>
          </p:cNvPicPr>
          <p:nvPr/>
        </p:nvPicPr>
        <p:blipFill>
          <a:blip r:embed="rId3"/>
          <a:stretch>
            <a:fillRect/>
          </a:stretch>
        </p:blipFill>
        <p:spPr>
          <a:xfrm>
            <a:off x="3280544" y="3557366"/>
            <a:ext cx="11726912" cy="3172268"/>
          </a:xfrm>
          <a:prstGeom prst="rect">
            <a:avLst/>
          </a:prstGeom>
          <a:ln>
            <a:noFill/>
          </a:ln>
          <a:effectLst>
            <a:outerShdw blurRad="292100" dist="139700" dir="2700000" algn="tl" rotWithShape="0">
              <a:srgbClr val="333333">
                <a:alpha val="65000"/>
              </a:srgbClr>
            </a:outerShdw>
          </a:effectLst>
        </p:spPr>
      </p:pic>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OOP techniques</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06</a:t>
            </a:r>
            <a:endParaRPr/>
          </a:p>
        </p:txBody>
      </p:sp>
      <p:sp>
        <p:nvSpPr>
          <p:cNvPr id="11" name="TextBox 10">
            <a:extLst>
              <a:ext uri="{FF2B5EF4-FFF2-40B4-BE49-F238E27FC236}">
                <a16:creationId xmlns:a16="http://schemas.microsoft.com/office/drawing/2014/main" id="{0904C4A4-AF24-D380-94B8-C3760BBEEBF4}"/>
              </a:ext>
            </a:extLst>
          </p:cNvPr>
          <p:cNvSpPr txBox="1"/>
          <p:nvPr/>
        </p:nvSpPr>
        <p:spPr>
          <a:xfrm>
            <a:off x="313468" y="1999043"/>
            <a:ext cx="6515100" cy="830997"/>
          </a:xfrm>
          <a:prstGeom prst="rect">
            <a:avLst/>
          </a:prstGeom>
          <a:noFill/>
        </p:spPr>
        <p:txBody>
          <a:bodyPr wrap="square" rtlCol="0">
            <a:spAutoFit/>
          </a:bodyPr>
          <a:lstStyle/>
          <a:p>
            <a:r>
              <a:rPr lang="en-US" sz="4800">
                <a:latin typeface="Anton" pitchFamily="2" charset="0"/>
              </a:rPr>
              <a:t>Composition </a:t>
            </a:r>
            <a:endParaRPr lang="vi-VN" sz="4800">
              <a:latin typeface="Anton" pitchFamily="2" charset="0"/>
            </a:endParaRPr>
          </a:p>
        </p:txBody>
      </p:sp>
      <p:cxnSp>
        <p:nvCxnSpPr>
          <p:cNvPr id="20" name="Connector: Curved 19">
            <a:extLst>
              <a:ext uri="{FF2B5EF4-FFF2-40B4-BE49-F238E27FC236}">
                <a16:creationId xmlns:a16="http://schemas.microsoft.com/office/drawing/2014/main" id="{14E37AC4-38A4-583F-41E1-D67F79DD6F46}"/>
              </a:ext>
            </a:extLst>
          </p:cNvPr>
          <p:cNvCxnSpPr>
            <a:cxnSpLocks/>
          </p:cNvCxnSpPr>
          <p:nvPr/>
        </p:nvCxnSpPr>
        <p:spPr>
          <a:xfrm rot="5400000">
            <a:off x="1262105" y="5356433"/>
            <a:ext cx="3144454" cy="2718593"/>
          </a:xfrm>
          <a:prstGeom prst="curvedConnector3">
            <a:avLst>
              <a:gd name="adj1" fmla="val -639"/>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 name="Hình ảnh 14">
            <a:extLst>
              <a:ext uri="{FF2B5EF4-FFF2-40B4-BE49-F238E27FC236}">
                <a16:creationId xmlns:a16="http://schemas.microsoft.com/office/drawing/2014/main" id="{0DD838FF-499F-D8A7-F20F-D156EE155C5E}"/>
              </a:ext>
            </a:extLst>
          </p:cNvPr>
          <p:cNvPicPr>
            <a:picLocks noChangeAspect="1"/>
          </p:cNvPicPr>
          <p:nvPr/>
        </p:nvPicPr>
        <p:blipFill>
          <a:blip r:embed="rId4"/>
          <a:stretch>
            <a:fillRect/>
          </a:stretch>
        </p:blipFill>
        <p:spPr>
          <a:xfrm>
            <a:off x="569868" y="8284858"/>
            <a:ext cx="7220958" cy="619211"/>
          </a:xfrm>
          <a:prstGeom prst="rect">
            <a:avLst/>
          </a:prstGeom>
          <a:ln>
            <a:noFill/>
          </a:ln>
          <a:effectLst>
            <a:outerShdw blurRad="292100" dist="139700" dir="2700000" algn="tl" rotWithShape="0">
              <a:srgbClr val="333333">
                <a:alpha val="65000"/>
              </a:srgbClr>
            </a:outerShdw>
          </a:effectLst>
        </p:spPr>
      </p:pic>
      <p:pic>
        <p:nvPicPr>
          <p:cNvPr id="17" name="Hình ảnh 16">
            <a:extLst>
              <a:ext uri="{FF2B5EF4-FFF2-40B4-BE49-F238E27FC236}">
                <a16:creationId xmlns:a16="http://schemas.microsoft.com/office/drawing/2014/main" id="{6A856458-14AD-9740-70F2-1615F768230F}"/>
              </a:ext>
            </a:extLst>
          </p:cNvPr>
          <p:cNvPicPr>
            <a:picLocks noChangeAspect="1"/>
          </p:cNvPicPr>
          <p:nvPr/>
        </p:nvPicPr>
        <p:blipFill>
          <a:blip r:embed="rId5"/>
          <a:stretch>
            <a:fillRect/>
          </a:stretch>
        </p:blipFill>
        <p:spPr>
          <a:xfrm>
            <a:off x="8392310" y="8284858"/>
            <a:ext cx="9331615" cy="6192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a:extLst>
              <a:ext uri="{FF2B5EF4-FFF2-40B4-BE49-F238E27FC236}">
                <a16:creationId xmlns:a16="http://schemas.microsoft.com/office/drawing/2014/main" id="{2E7F7493-1960-1852-F925-0265D480C085}"/>
              </a:ext>
            </a:extLst>
          </p:cNvPr>
          <p:cNvSpPr/>
          <p:nvPr/>
        </p:nvSpPr>
        <p:spPr>
          <a:xfrm>
            <a:off x="8266186" y="5770179"/>
            <a:ext cx="5765124" cy="43014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2" name="Connector: Curved 21">
            <a:extLst>
              <a:ext uri="{FF2B5EF4-FFF2-40B4-BE49-F238E27FC236}">
                <a16:creationId xmlns:a16="http://schemas.microsoft.com/office/drawing/2014/main" id="{BCC3BCBA-7F6C-0425-9429-C049FDB55A26}"/>
              </a:ext>
            </a:extLst>
          </p:cNvPr>
          <p:cNvCxnSpPr>
            <a:cxnSpLocks/>
          </p:cNvCxnSpPr>
          <p:nvPr/>
        </p:nvCxnSpPr>
        <p:spPr>
          <a:xfrm>
            <a:off x="8496817" y="5638802"/>
            <a:ext cx="4665808" cy="2646056"/>
          </a:xfrm>
          <a:prstGeom prst="curvedConnector2">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64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OOP techniques</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06</a:t>
            </a:r>
            <a:endParaRPr/>
          </a:p>
        </p:txBody>
      </p:sp>
      <p:sp>
        <p:nvSpPr>
          <p:cNvPr id="11" name="TextBox 10">
            <a:extLst>
              <a:ext uri="{FF2B5EF4-FFF2-40B4-BE49-F238E27FC236}">
                <a16:creationId xmlns:a16="http://schemas.microsoft.com/office/drawing/2014/main" id="{0904C4A4-AF24-D380-94B8-C3760BBEEBF4}"/>
              </a:ext>
            </a:extLst>
          </p:cNvPr>
          <p:cNvSpPr txBox="1"/>
          <p:nvPr/>
        </p:nvSpPr>
        <p:spPr>
          <a:xfrm>
            <a:off x="313468" y="1999043"/>
            <a:ext cx="6515100" cy="830997"/>
          </a:xfrm>
          <a:prstGeom prst="rect">
            <a:avLst/>
          </a:prstGeom>
          <a:noFill/>
        </p:spPr>
        <p:txBody>
          <a:bodyPr wrap="square" rtlCol="0">
            <a:spAutoFit/>
          </a:bodyPr>
          <a:lstStyle/>
          <a:p>
            <a:r>
              <a:rPr lang="en-US" sz="4800">
                <a:latin typeface="Anton" pitchFamily="2" charset="0"/>
              </a:rPr>
              <a:t>Abstraction </a:t>
            </a:r>
            <a:endParaRPr lang="vi-VN" sz="4800">
              <a:latin typeface="Anton" pitchFamily="2" charset="0"/>
            </a:endParaRPr>
          </a:p>
        </p:txBody>
      </p:sp>
      <p:pic>
        <p:nvPicPr>
          <p:cNvPr id="8" name="Hình ảnh 7" descr="Ảnh có chứa văn bản, ảnh chụp màn hình, Phông chữ, biểu tượng&#10;&#10;Mô tả được tạo tự động">
            <a:extLst>
              <a:ext uri="{FF2B5EF4-FFF2-40B4-BE49-F238E27FC236}">
                <a16:creationId xmlns:a16="http://schemas.microsoft.com/office/drawing/2014/main" id="{59D911C8-8BE7-2B35-FC88-A9AC4E385DD0}"/>
              </a:ext>
            </a:extLst>
          </p:cNvPr>
          <p:cNvPicPr>
            <a:picLocks noChangeAspect="1"/>
          </p:cNvPicPr>
          <p:nvPr/>
        </p:nvPicPr>
        <p:blipFill rotWithShape="1">
          <a:blip r:embed="rId3"/>
          <a:srcRect l="14330" t="27768" r="13541" b="25744"/>
          <a:stretch/>
        </p:blipFill>
        <p:spPr>
          <a:xfrm>
            <a:off x="1570284" y="3016897"/>
            <a:ext cx="13190784" cy="223427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26720F6-9116-ACA1-3745-4CABDEEE750F}"/>
              </a:ext>
            </a:extLst>
          </p:cNvPr>
          <p:cNvPicPr>
            <a:picLocks noChangeAspect="1"/>
          </p:cNvPicPr>
          <p:nvPr/>
        </p:nvPicPr>
        <p:blipFill>
          <a:blip r:embed="rId4"/>
          <a:stretch>
            <a:fillRect/>
          </a:stretch>
        </p:blipFill>
        <p:spPr>
          <a:xfrm>
            <a:off x="1475034" y="5861035"/>
            <a:ext cx="6013632" cy="319185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C2CD8AE-2CAE-9821-B25E-8D176EAA8882}"/>
              </a:ext>
            </a:extLst>
          </p:cNvPr>
          <p:cNvPicPr>
            <a:picLocks noChangeAspect="1"/>
          </p:cNvPicPr>
          <p:nvPr/>
        </p:nvPicPr>
        <p:blipFill>
          <a:blip r:embed="rId5"/>
          <a:stretch>
            <a:fillRect/>
          </a:stretch>
        </p:blipFill>
        <p:spPr>
          <a:xfrm>
            <a:off x="8827599" y="5861035"/>
            <a:ext cx="6509362" cy="31918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7160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OOP techniques</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06</a:t>
            </a:r>
            <a:endParaRPr/>
          </a:p>
        </p:txBody>
      </p:sp>
      <p:sp>
        <p:nvSpPr>
          <p:cNvPr id="11" name="TextBox 10">
            <a:extLst>
              <a:ext uri="{FF2B5EF4-FFF2-40B4-BE49-F238E27FC236}">
                <a16:creationId xmlns:a16="http://schemas.microsoft.com/office/drawing/2014/main" id="{0904C4A4-AF24-D380-94B8-C3760BBEEBF4}"/>
              </a:ext>
            </a:extLst>
          </p:cNvPr>
          <p:cNvSpPr txBox="1"/>
          <p:nvPr/>
        </p:nvSpPr>
        <p:spPr>
          <a:xfrm>
            <a:off x="313468" y="1999043"/>
            <a:ext cx="6515100" cy="830997"/>
          </a:xfrm>
          <a:prstGeom prst="rect">
            <a:avLst/>
          </a:prstGeom>
          <a:noFill/>
        </p:spPr>
        <p:txBody>
          <a:bodyPr wrap="square" rtlCol="0">
            <a:spAutoFit/>
          </a:bodyPr>
          <a:lstStyle/>
          <a:p>
            <a:r>
              <a:rPr lang="en-US" sz="4800">
                <a:latin typeface="Anton" pitchFamily="2" charset="0"/>
              </a:rPr>
              <a:t>Polymorphism </a:t>
            </a:r>
            <a:endParaRPr lang="vi-VN" sz="4800">
              <a:latin typeface="Anton" pitchFamily="2" charset="0"/>
            </a:endParaRPr>
          </a:p>
        </p:txBody>
      </p:sp>
      <p:pic>
        <p:nvPicPr>
          <p:cNvPr id="12" name="Picture 11">
            <a:extLst>
              <a:ext uri="{FF2B5EF4-FFF2-40B4-BE49-F238E27FC236}">
                <a16:creationId xmlns:a16="http://schemas.microsoft.com/office/drawing/2014/main" id="{CBC3B56A-6CBE-000D-4305-B3FBF86DD1E8}"/>
              </a:ext>
            </a:extLst>
          </p:cNvPr>
          <p:cNvPicPr>
            <a:picLocks noChangeAspect="1"/>
          </p:cNvPicPr>
          <p:nvPr/>
        </p:nvPicPr>
        <p:blipFill rotWithShape="1">
          <a:blip r:embed="rId3"/>
          <a:srcRect l="11620" t="17283" r="11782" b="16851"/>
          <a:stretch/>
        </p:blipFill>
        <p:spPr>
          <a:xfrm>
            <a:off x="732104" y="3728656"/>
            <a:ext cx="6473259" cy="488815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2DC52045-D5F9-5FD9-6774-47A34A19A73C}"/>
              </a:ext>
            </a:extLst>
          </p:cNvPr>
          <p:cNvPicPr>
            <a:picLocks noChangeAspect="1"/>
          </p:cNvPicPr>
          <p:nvPr/>
        </p:nvPicPr>
        <p:blipFill rotWithShape="1">
          <a:blip r:embed="rId4"/>
          <a:srcRect l="6629" t="14581" r="6774" b="14479"/>
          <a:stretch/>
        </p:blipFill>
        <p:spPr>
          <a:xfrm>
            <a:off x="7861300" y="3756117"/>
            <a:ext cx="10174201" cy="4888158"/>
          </a:xfrm>
          <a:prstGeom prst="rect">
            <a:avLst/>
          </a:prstGeom>
        </p:spPr>
      </p:pic>
    </p:spTree>
    <p:extLst>
      <p:ext uri="{BB962C8B-B14F-4D97-AF65-F5344CB8AC3E}">
        <p14:creationId xmlns:p14="http://schemas.microsoft.com/office/powerpoint/2010/main" val="3842988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Demo</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07</a:t>
            </a:r>
            <a:endParaRPr/>
          </a:p>
        </p:txBody>
      </p:sp>
      <p:pic>
        <p:nvPicPr>
          <p:cNvPr id="8" name="Picture 7" descr="A screenshot of a computer screen&#10;&#10;Description automatically generated">
            <a:extLst>
              <a:ext uri="{FF2B5EF4-FFF2-40B4-BE49-F238E27FC236}">
                <a16:creationId xmlns:a16="http://schemas.microsoft.com/office/drawing/2014/main" id="{ED4A1C1A-F43F-A101-53ED-72DCFB4190ED}"/>
              </a:ext>
            </a:extLst>
          </p:cNvPr>
          <p:cNvPicPr>
            <a:picLocks noChangeAspect="1"/>
          </p:cNvPicPr>
          <p:nvPr/>
        </p:nvPicPr>
        <p:blipFill>
          <a:blip r:embed="rId3"/>
          <a:stretch>
            <a:fillRect/>
          </a:stretch>
        </p:blipFill>
        <p:spPr>
          <a:xfrm>
            <a:off x="3040353" y="1489462"/>
            <a:ext cx="12488681" cy="82068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03342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Demo</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07</a:t>
            </a:r>
            <a:endParaRPr/>
          </a:p>
        </p:txBody>
      </p:sp>
      <p:pic>
        <p:nvPicPr>
          <p:cNvPr id="10" name="Picture 9" descr="A screenshot of a computer screen&#10;&#10;Description automatically generated">
            <a:extLst>
              <a:ext uri="{FF2B5EF4-FFF2-40B4-BE49-F238E27FC236}">
                <a16:creationId xmlns:a16="http://schemas.microsoft.com/office/drawing/2014/main" id="{BA3B939B-1694-0181-DBF1-F8CDEAB91CFB}"/>
              </a:ext>
            </a:extLst>
          </p:cNvPr>
          <p:cNvPicPr>
            <a:picLocks noChangeAspect="1"/>
          </p:cNvPicPr>
          <p:nvPr/>
        </p:nvPicPr>
        <p:blipFill>
          <a:blip r:embed="rId3"/>
          <a:stretch>
            <a:fillRect/>
          </a:stretch>
        </p:blipFill>
        <p:spPr>
          <a:xfrm>
            <a:off x="3164545" y="1425298"/>
            <a:ext cx="12325972" cy="80486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722314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Demo</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07</a:t>
            </a:r>
            <a:endParaRPr/>
          </a:p>
        </p:txBody>
      </p:sp>
      <p:pic>
        <p:nvPicPr>
          <p:cNvPr id="7" name="Picture 6" descr="A screenshot of a computer&#10;&#10;Description automatically generated">
            <a:extLst>
              <a:ext uri="{FF2B5EF4-FFF2-40B4-BE49-F238E27FC236}">
                <a16:creationId xmlns:a16="http://schemas.microsoft.com/office/drawing/2014/main" id="{4A0AD841-DE8C-7652-C662-13165EC90072}"/>
              </a:ext>
            </a:extLst>
          </p:cNvPr>
          <p:cNvPicPr>
            <a:picLocks noChangeAspect="1"/>
          </p:cNvPicPr>
          <p:nvPr/>
        </p:nvPicPr>
        <p:blipFill>
          <a:blip r:embed="rId3"/>
          <a:stretch>
            <a:fillRect/>
          </a:stretch>
        </p:blipFill>
        <p:spPr>
          <a:xfrm>
            <a:off x="533236" y="2554835"/>
            <a:ext cx="8290692" cy="5424010"/>
          </a:xfrm>
          <a:prstGeom prst="rect">
            <a:avLst/>
          </a:prstGeom>
          <a:ln>
            <a:noFill/>
          </a:ln>
          <a:effectLst>
            <a:outerShdw blurRad="292100" dist="139700" dir="2700000" algn="tl" rotWithShape="0">
              <a:srgbClr val="333333">
                <a:alpha val="65000"/>
              </a:srgbClr>
            </a:outerShdw>
          </a:effectLst>
        </p:spPr>
      </p:pic>
      <p:pic>
        <p:nvPicPr>
          <p:cNvPr id="9" name="Picture 8" descr="A screenshot of a computer&#10;&#10;Description automatically generated">
            <a:extLst>
              <a:ext uri="{FF2B5EF4-FFF2-40B4-BE49-F238E27FC236}">
                <a16:creationId xmlns:a16="http://schemas.microsoft.com/office/drawing/2014/main" id="{7E8A11EC-4ECC-30C4-CF05-4008E2D80CA6}"/>
              </a:ext>
            </a:extLst>
          </p:cNvPr>
          <p:cNvPicPr>
            <a:picLocks noChangeAspect="1"/>
          </p:cNvPicPr>
          <p:nvPr/>
        </p:nvPicPr>
        <p:blipFill>
          <a:blip r:embed="rId4"/>
          <a:stretch>
            <a:fillRect/>
          </a:stretch>
        </p:blipFill>
        <p:spPr>
          <a:xfrm>
            <a:off x="9464072" y="2554835"/>
            <a:ext cx="8290692" cy="54240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242693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67D8077E-989B-F8E7-DA70-4D3034E904E3}"/>
              </a:ext>
            </a:extLst>
          </p:cNvPr>
          <p:cNvPicPr>
            <a:picLocks noChangeAspect="1"/>
          </p:cNvPicPr>
          <p:nvPr/>
        </p:nvPicPr>
        <p:blipFill rotWithShape="1">
          <a:blip r:embed="rId3"/>
          <a:srcRect t="786"/>
          <a:stretch/>
        </p:blipFill>
        <p:spPr>
          <a:xfrm>
            <a:off x="6269892" y="4991100"/>
            <a:ext cx="5691050" cy="3710448"/>
          </a:xfrm>
          <a:prstGeom prst="rect">
            <a:avLst/>
          </a:prstGeom>
          <a:ln>
            <a:noFill/>
          </a:ln>
          <a:effectLst>
            <a:outerShdw blurRad="190500" algn="tl" rotWithShape="0">
              <a:srgbClr val="000000">
                <a:alpha val="70000"/>
              </a:srgbClr>
            </a:outerShdw>
          </a:effectLst>
        </p:spPr>
      </p:pic>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Demo</a:t>
            </a: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07</a:t>
            </a:r>
            <a:endParaRPr/>
          </a:p>
        </p:txBody>
      </p:sp>
      <p:grpSp>
        <p:nvGrpSpPr>
          <p:cNvPr id="7" name="Google Shape;984;p19">
            <a:extLst>
              <a:ext uri="{FF2B5EF4-FFF2-40B4-BE49-F238E27FC236}">
                <a16:creationId xmlns:a16="http://schemas.microsoft.com/office/drawing/2014/main" id="{6F20AD79-037E-3DD3-C38E-EA0EDA3C8EE7}"/>
              </a:ext>
            </a:extLst>
          </p:cNvPr>
          <p:cNvGrpSpPr/>
          <p:nvPr/>
        </p:nvGrpSpPr>
        <p:grpSpPr>
          <a:xfrm>
            <a:off x="6019800" y="4671060"/>
            <a:ext cx="6172200" cy="5615940"/>
            <a:chOff x="0" y="0"/>
            <a:chExt cx="7467600" cy="6002020"/>
          </a:xfrm>
        </p:grpSpPr>
        <p:sp>
          <p:nvSpPr>
            <p:cNvPr id="8" name="Google Shape;985;p19">
              <a:extLst>
                <a:ext uri="{FF2B5EF4-FFF2-40B4-BE49-F238E27FC236}">
                  <a16:creationId xmlns:a16="http://schemas.microsoft.com/office/drawing/2014/main" id="{59608239-B396-C564-C185-295DF574403E}"/>
                </a:ext>
              </a:extLst>
            </p:cNvPr>
            <p:cNvSpPr/>
            <p:nvPr/>
          </p:nvSpPr>
          <p:spPr>
            <a:xfrm>
              <a:off x="0" y="0"/>
              <a:ext cx="7467600" cy="4513580"/>
            </a:xfrm>
            <a:custGeom>
              <a:avLst/>
              <a:gdLst/>
              <a:ahLst/>
              <a:cxnLst/>
              <a:rect l="l" t="t" r="r" b="b"/>
              <a:pathLst>
                <a:path w="7467600" h="4513580" extrusionOk="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6;p19">
              <a:extLst>
                <a:ext uri="{FF2B5EF4-FFF2-40B4-BE49-F238E27FC236}">
                  <a16:creationId xmlns:a16="http://schemas.microsoft.com/office/drawing/2014/main" id="{AF69E081-52BE-02C5-FCF2-9566E420E0F3}"/>
                </a:ext>
              </a:extLst>
            </p:cNvPr>
            <p:cNvSpPr/>
            <p:nvPr/>
          </p:nvSpPr>
          <p:spPr>
            <a:xfrm>
              <a:off x="0" y="4514850"/>
              <a:ext cx="7467600" cy="695960"/>
            </a:xfrm>
            <a:custGeom>
              <a:avLst/>
              <a:gdLst/>
              <a:ahLst/>
              <a:cxnLst/>
              <a:rect l="l" t="t" r="r" b="b"/>
              <a:pathLst>
                <a:path w="7467600" h="695960" extrusionOk="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7;p19">
              <a:extLst>
                <a:ext uri="{FF2B5EF4-FFF2-40B4-BE49-F238E27FC236}">
                  <a16:creationId xmlns:a16="http://schemas.microsoft.com/office/drawing/2014/main" id="{C3E69A1A-D1B7-FF81-AFA2-7E1F8F7231A8}"/>
                </a:ext>
              </a:extLst>
            </p:cNvPr>
            <p:cNvSpPr/>
            <p:nvPr/>
          </p:nvSpPr>
          <p:spPr>
            <a:xfrm>
              <a:off x="2429510" y="5210810"/>
              <a:ext cx="2606040" cy="791210"/>
            </a:xfrm>
            <a:custGeom>
              <a:avLst/>
              <a:gdLst/>
              <a:ahLst/>
              <a:cxnLst/>
              <a:rect l="l" t="t" r="r" b="b"/>
              <a:pathLst>
                <a:path w="2606040" h="791210" extrusionOk="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147;p21">
            <a:extLst>
              <a:ext uri="{FF2B5EF4-FFF2-40B4-BE49-F238E27FC236}">
                <a16:creationId xmlns:a16="http://schemas.microsoft.com/office/drawing/2014/main" id="{B2A02EC7-DE73-4437-BA72-035B08CC0D2F}"/>
              </a:ext>
            </a:extLst>
          </p:cNvPr>
          <p:cNvSpPr/>
          <p:nvPr/>
        </p:nvSpPr>
        <p:spPr>
          <a:xfrm>
            <a:off x="12871503" y="10287000"/>
            <a:ext cx="836443" cy="1333460"/>
          </a:xfrm>
          <a:custGeom>
            <a:avLst/>
            <a:gdLst/>
            <a:ahLst/>
            <a:cxnLst/>
            <a:rect l="l" t="t" r="r" b="b"/>
            <a:pathLst>
              <a:path w="836443" h="1333460" extrusionOk="0">
                <a:moveTo>
                  <a:pt x="0" y="0"/>
                </a:moveTo>
                <a:lnTo>
                  <a:pt x="836444" y="0"/>
                </a:lnTo>
                <a:lnTo>
                  <a:pt x="836444" y="1333460"/>
                </a:lnTo>
                <a:lnTo>
                  <a:pt x="0" y="1333460"/>
                </a:lnTo>
                <a:lnTo>
                  <a:pt x="0" y="0"/>
                </a:lnTo>
                <a:close/>
              </a:path>
            </a:pathLst>
          </a:custGeom>
          <a:blipFill rotWithShape="1">
            <a:blip r:embed="rId4">
              <a:alphaModFix/>
            </a:blip>
            <a:stretch>
              <a:fillRect/>
            </a:stretch>
          </a:blipFill>
          <a:ln>
            <a:noFill/>
          </a:ln>
        </p:spPr>
        <p:txBody>
          <a:bodyPr/>
          <a:lstStyle/>
          <a:p>
            <a:endParaRPr lang="vi-VN"/>
          </a:p>
        </p:txBody>
      </p:sp>
    </p:spTree>
    <p:extLst>
      <p:ext uri="{BB962C8B-B14F-4D97-AF65-F5344CB8AC3E}">
        <p14:creationId xmlns:p14="http://schemas.microsoft.com/office/powerpoint/2010/main" val="188541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13229 -4.81481E-6 L -0.13082 -0.3037 " pathEditMode="relative" rAng="0" ptsTypes="AA">
                                      <p:cBhvr>
                                        <p:cTn id="6" dur="1500" fill="hold"/>
                                        <p:tgtEl>
                                          <p:spTgt spid="15"/>
                                        </p:tgtEl>
                                        <p:attrNameLst>
                                          <p:attrName>ppt_x</p:attrName>
                                          <p:attrName>ppt_y</p:attrName>
                                        </p:attrNameLst>
                                      </p:cBhvr>
                                      <p:rCtr x="69" y="-15185"/>
                                    </p:animMotion>
                                  </p:childTnLst>
                                </p:cTn>
                              </p:par>
                            </p:childTnLst>
                          </p:cTn>
                        </p:par>
                        <p:par>
                          <p:cTn id="7" fill="hold">
                            <p:stCondLst>
                              <p:cond delay="1500"/>
                            </p:stCondLst>
                            <p:childTnLst>
                              <p:par>
                                <p:cTn id="8" presetID="26" presetClass="emph" presetSubtype="0" repeatCount="2000" fill="hold" grpId="1" nodeType="afterEffect">
                                  <p:stCondLst>
                                    <p:cond delay="0"/>
                                  </p:stCondLst>
                                  <p:childTnLst>
                                    <p:animEffect transition="out" filter="fade">
                                      <p:cBhvr>
                                        <p:cTn id="9" dur="1000" tmFilter="0, 0; .2, .5; .8, .5; 1, 0"/>
                                        <p:tgtEl>
                                          <p:spTgt spid="15"/>
                                        </p:tgtEl>
                                      </p:cBhvr>
                                    </p:animEffect>
                                    <p:animScale>
                                      <p:cBhvr>
                                        <p:cTn id="10" dur="50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1049"/>
        <p:cNvGrpSpPr/>
        <p:nvPr/>
      </p:nvGrpSpPr>
      <p:grpSpPr>
        <a:xfrm>
          <a:off x="0" y="0"/>
          <a:ext cx="0" cy="0"/>
          <a:chOff x="0" y="0"/>
          <a:chExt cx="0" cy="0"/>
        </a:xfrm>
      </p:grpSpPr>
      <p:grpSp>
        <p:nvGrpSpPr>
          <p:cNvPr id="1050" name="Google Shape;1050;p20"/>
          <p:cNvGrpSpPr/>
          <p:nvPr/>
        </p:nvGrpSpPr>
        <p:grpSpPr>
          <a:xfrm rot="2821244">
            <a:off x="16959832" y="165852"/>
            <a:ext cx="1057608" cy="1194515"/>
            <a:chOff x="-95789" y="-89371"/>
            <a:chExt cx="1410145" cy="1592687"/>
          </a:xfrm>
        </p:grpSpPr>
        <p:grpSp>
          <p:nvGrpSpPr>
            <p:cNvPr id="1051" name="Google Shape;1051;p20"/>
            <p:cNvGrpSpPr/>
            <p:nvPr/>
          </p:nvGrpSpPr>
          <p:grpSpPr>
            <a:xfrm rot="-2821068">
              <a:off x="134816" y="282908"/>
              <a:ext cx="943563" cy="1040889"/>
              <a:chOff x="0" y="-47625"/>
              <a:chExt cx="343200" cy="378600"/>
            </a:xfrm>
          </p:grpSpPr>
          <p:sp>
            <p:nvSpPr>
              <p:cNvPr id="1052" name="Google Shape;1052;p20"/>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4" name="Google Shape;1054;p20"/>
            <p:cNvGrpSpPr/>
            <p:nvPr/>
          </p:nvGrpSpPr>
          <p:grpSpPr>
            <a:xfrm rot="-2821068">
              <a:off x="140189" y="90147"/>
              <a:ext cx="943563" cy="1040889"/>
              <a:chOff x="0" y="-47625"/>
              <a:chExt cx="343200" cy="378600"/>
            </a:xfrm>
          </p:grpSpPr>
          <p:sp>
            <p:nvSpPr>
              <p:cNvPr id="1055" name="Google Shape;1055;p20"/>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7" name="Google Shape;1057;p20"/>
            <p:cNvGrpSpPr/>
            <p:nvPr/>
          </p:nvGrpSpPr>
          <p:grpSpPr>
            <a:xfrm>
              <a:off x="625032" y="253444"/>
              <a:ext cx="69946" cy="699550"/>
              <a:chOff x="0" y="-47625"/>
              <a:chExt cx="31856" cy="318600"/>
            </a:xfrm>
          </p:grpSpPr>
          <p:sp>
            <p:nvSpPr>
              <p:cNvPr id="1058" name="Google Shape;1058;p20"/>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0"/>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0" name="Google Shape;1060;p20"/>
            <p:cNvGrpSpPr/>
            <p:nvPr/>
          </p:nvGrpSpPr>
          <p:grpSpPr>
            <a:xfrm rot="5400000">
              <a:off x="675978" y="305678"/>
              <a:ext cx="72520" cy="699550"/>
              <a:chOff x="0" y="-47625"/>
              <a:chExt cx="33028" cy="318600"/>
            </a:xfrm>
          </p:grpSpPr>
          <p:sp>
            <p:nvSpPr>
              <p:cNvPr id="1061" name="Google Shape;1061;p20"/>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0"/>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3" name="Google Shape;1063;p20"/>
          <p:cNvGrpSpPr/>
          <p:nvPr/>
        </p:nvGrpSpPr>
        <p:grpSpPr>
          <a:xfrm>
            <a:off x="2680138" y="179882"/>
            <a:ext cx="11902965" cy="10130767"/>
            <a:chOff x="-1" y="140340"/>
            <a:chExt cx="7467600" cy="5647545"/>
          </a:xfrm>
        </p:grpSpPr>
        <p:sp>
          <p:nvSpPr>
            <p:cNvPr id="1065" name="Google Shape;1065;p20"/>
            <p:cNvSpPr/>
            <p:nvPr/>
          </p:nvSpPr>
          <p:spPr>
            <a:xfrm>
              <a:off x="-1" y="4311165"/>
              <a:ext cx="7467600" cy="695960"/>
            </a:xfrm>
            <a:custGeom>
              <a:avLst/>
              <a:gdLst/>
              <a:ahLst/>
              <a:cxnLst/>
              <a:rect l="l" t="t" r="r" b="b"/>
              <a:pathLst>
                <a:path w="7467600" h="695960" extrusionOk="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0"/>
            <p:cNvSpPr/>
            <p:nvPr/>
          </p:nvSpPr>
          <p:spPr>
            <a:xfrm>
              <a:off x="2517884" y="4996675"/>
              <a:ext cx="2606040" cy="791210"/>
            </a:xfrm>
            <a:custGeom>
              <a:avLst/>
              <a:gdLst/>
              <a:ahLst/>
              <a:cxnLst/>
              <a:rect l="l" t="t" r="r" b="b"/>
              <a:pathLst>
                <a:path w="2606040" h="791210" extrusionOk="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0"/>
            <p:cNvSpPr/>
            <p:nvPr/>
          </p:nvSpPr>
          <p:spPr>
            <a:xfrm>
              <a:off x="-1" y="140340"/>
              <a:ext cx="7467600" cy="4513580"/>
            </a:xfrm>
            <a:custGeom>
              <a:avLst/>
              <a:gdLst/>
              <a:ahLst/>
              <a:cxnLst/>
              <a:rect l="l" t="t" r="r" b="b"/>
              <a:pathLst>
                <a:path w="7467600" h="4513580" extrusionOk="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simplescreenrecorder-2024-06-09_19.00.23">
            <a:hlinkClick r:id="" action="ppaction://media"/>
            <a:extLst>
              <a:ext uri="{FF2B5EF4-FFF2-40B4-BE49-F238E27FC236}">
                <a16:creationId xmlns:a16="http://schemas.microsoft.com/office/drawing/2014/main" id="{FA648893-2290-584C-01BE-A91FEDBD85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8387" y="724196"/>
            <a:ext cx="10906465" cy="710799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1768"/>
        <p:cNvGrpSpPr/>
        <p:nvPr/>
      </p:nvGrpSpPr>
      <p:grpSpPr>
        <a:xfrm>
          <a:off x="0" y="0"/>
          <a:ext cx="0" cy="0"/>
          <a:chOff x="0" y="0"/>
          <a:chExt cx="0" cy="0"/>
        </a:xfrm>
      </p:grpSpPr>
      <p:sp>
        <p:nvSpPr>
          <p:cNvPr id="1769" name="Google Shape;1769;p31"/>
          <p:cNvSpPr/>
          <p:nvPr/>
        </p:nvSpPr>
        <p:spPr>
          <a:xfrm>
            <a:off x="13785666" y="4174220"/>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3">
              <a:alphaModFix/>
            </a:blip>
            <a:stretch>
              <a:fillRect/>
            </a:stretch>
          </a:blipFill>
          <a:ln>
            <a:noFill/>
          </a:ln>
        </p:spPr>
        <p:txBody>
          <a:bodyPr/>
          <a:lstStyle/>
          <a:p>
            <a:endParaRPr lang="vi-VN"/>
          </a:p>
        </p:txBody>
      </p:sp>
      <p:grpSp>
        <p:nvGrpSpPr>
          <p:cNvPr id="1770" name="Google Shape;1770;p31"/>
          <p:cNvGrpSpPr/>
          <p:nvPr/>
        </p:nvGrpSpPr>
        <p:grpSpPr>
          <a:xfrm rot="2821008">
            <a:off x="16959926" y="165868"/>
            <a:ext cx="1057412" cy="1194325"/>
            <a:chOff x="-95788" y="-89271"/>
            <a:chExt cx="1409883" cy="1592433"/>
          </a:xfrm>
        </p:grpSpPr>
        <p:grpSp>
          <p:nvGrpSpPr>
            <p:cNvPr id="1771" name="Google Shape;1771;p31"/>
            <p:cNvGrpSpPr/>
            <p:nvPr/>
          </p:nvGrpSpPr>
          <p:grpSpPr>
            <a:xfrm rot="-2821008">
              <a:off x="134749" y="283003"/>
              <a:ext cx="943438" cy="1040647"/>
              <a:chOff x="0" y="-47625"/>
              <a:chExt cx="343153" cy="378511"/>
            </a:xfrm>
          </p:grpSpPr>
          <p:sp>
            <p:nvSpPr>
              <p:cNvPr id="1772" name="Google Shape;1772;p31"/>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1"/>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4" name="Google Shape;1774;p31"/>
            <p:cNvGrpSpPr/>
            <p:nvPr/>
          </p:nvGrpSpPr>
          <p:grpSpPr>
            <a:xfrm rot="-2821008">
              <a:off x="140122" y="90242"/>
              <a:ext cx="943438" cy="1040647"/>
              <a:chOff x="0" y="-47625"/>
              <a:chExt cx="343153" cy="378511"/>
            </a:xfrm>
          </p:grpSpPr>
          <p:sp>
            <p:nvSpPr>
              <p:cNvPr id="1775" name="Google Shape;1775;p31"/>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1"/>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77" name="Google Shape;1777;p31"/>
            <p:cNvGrpSpPr/>
            <p:nvPr/>
          </p:nvGrpSpPr>
          <p:grpSpPr>
            <a:xfrm>
              <a:off x="625032" y="253446"/>
              <a:ext cx="69946" cy="699445"/>
              <a:chOff x="0" y="-47625"/>
              <a:chExt cx="31856" cy="318558"/>
            </a:xfrm>
          </p:grpSpPr>
          <p:sp>
            <p:nvSpPr>
              <p:cNvPr id="1778" name="Google Shape;1778;p31"/>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1"/>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0" name="Google Shape;1780;p31"/>
            <p:cNvGrpSpPr/>
            <p:nvPr/>
          </p:nvGrpSpPr>
          <p:grpSpPr>
            <a:xfrm rot="5400000">
              <a:off x="676029" y="305730"/>
              <a:ext cx="72519" cy="699445"/>
              <a:chOff x="0" y="-47625"/>
              <a:chExt cx="33028" cy="318558"/>
            </a:xfrm>
          </p:grpSpPr>
          <p:sp>
            <p:nvSpPr>
              <p:cNvPr id="1781" name="Google Shape;1781;p31"/>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1"/>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783" name="Google Shape;1783;p31"/>
          <p:cNvSpPr txBox="1"/>
          <p:nvPr/>
        </p:nvSpPr>
        <p:spPr>
          <a:xfrm>
            <a:off x="1028700" y="726150"/>
            <a:ext cx="8789897" cy="19049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500" b="0" i="0" u="none" strike="noStrike" cap="none">
                <a:solidFill>
                  <a:srgbClr val="393A3F"/>
                </a:solidFill>
                <a:latin typeface="Anton"/>
                <a:ea typeface="Anton"/>
                <a:cs typeface="Anton"/>
                <a:sym typeface="Anton"/>
              </a:rPr>
              <a:t>THANK YOU!</a:t>
            </a:r>
            <a:endParaRPr/>
          </a:p>
        </p:txBody>
      </p:sp>
      <p:grpSp>
        <p:nvGrpSpPr>
          <p:cNvPr id="1784" name="Google Shape;1784;p31"/>
          <p:cNvGrpSpPr/>
          <p:nvPr/>
        </p:nvGrpSpPr>
        <p:grpSpPr>
          <a:xfrm rot="10800000">
            <a:off x="8571723" y="933313"/>
            <a:ext cx="5851054" cy="1309820"/>
            <a:chOff x="0" y="0"/>
            <a:chExt cx="7801405" cy="1746426"/>
          </a:xfrm>
        </p:grpSpPr>
        <p:grpSp>
          <p:nvGrpSpPr>
            <p:cNvPr id="1785" name="Google Shape;1785;p31"/>
            <p:cNvGrpSpPr/>
            <p:nvPr/>
          </p:nvGrpSpPr>
          <p:grpSpPr>
            <a:xfrm rot="10800000">
              <a:off x="5628042" y="1226060"/>
              <a:ext cx="2173363" cy="520366"/>
              <a:chOff x="0" y="-47625"/>
              <a:chExt cx="429306" cy="102789"/>
            </a:xfrm>
          </p:grpSpPr>
          <p:sp>
            <p:nvSpPr>
              <p:cNvPr id="1786" name="Google Shape;1786;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88" name="Google Shape;1788;p31"/>
            <p:cNvGrpSpPr/>
            <p:nvPr/>
          </p:nvGrpSpPr>
          <p:grpSpPr>
            <a:xfrm rot="10800000">
              <a:off x="3056328" y="1226060"/>
              <a:ext cx="2173363" cy="520366"/>
              <a:chOff x="0" y="-47625"/>
              <a:chExt cx="429306" cy="102789"/>
            </a:xfrm>
          </p:grpSpPr>
          <p:sp>
            <p:nvSpPr>
              <p:cNvPr id="1789" name="Google Shape;1789;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1" name="Google Shape;1791;p31"/>
            <p:cNvGrpSpPr/>
            <p:nvPr/>
          </p:nvGrpSpPr>
          <p:grpSpPr>
            <a:xfrm rot="10800000">
              <a:off x="4282709" y="409897"/>
              <a:ext cx="2173363" cy="520366"/>
              <a:chOff x="0" y="-47625"/>
              <a:chExt cx="429306" cy="102789"/>
            </a:xfrm>
          </p:grpSpPr>
          <p:sp>
            <p:nvSpPr>
              <p:cNvPr id="1792" name="Google Shape;1792;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4" name="Google Shape;1794;p31"/>
            <p:cNvGrpSpPr/>
            <p:nvPr/>
          </p:nvGrpSpPr>
          <p:grpSpPr>
            <a:xfrm rot="10800000">
              <a:off x="1969647" y="421320"/>
              <a:ext cx="2173363" cy="520366"/>
              <a:chOff x="0" y="-47625"/>
              <a:chExt cx="429306" cy="102789"/>
            </a:xfrm>
          </p:grpSpPr>
          <p:sp>
            <p:nvSpPr>
              <p:cNvPr id="1795" name="Google Shape;1795;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7" name="Google Shape;1797;p31"/>
            <p:cNvGrpSpPr/>
            <p:nvPr/>
          </p:nvGrpSpPr>
          <p:grpSpPr>
            <a:xfrm rot="10800000">
              <a:off x="1295725" y="1226060"/>
              <a:ext cx="1191036" cy="520366"/>
              <a:chOff x="0" y="-47625"/>
              <a:chExt cx="235266" cy="102789"/>
            </a:xfrm>
          </p:grpSpPr>
          <p:sp>
            <p:nvSpPr>
              <p:cNvPr id="1798" name="Google Shape;1798;p3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0" name="Google Shape;1800;p31"/>
            <p:cNvGrpSpPr/>
            <p:nvPr/>
          </p:nvGrpSpPr>
          <p:grpSpPr>
            <a:xfrm rot="10800000">
              <a:off x="0" y="421320"/>
              <a:ext cx="1191036" cy="520366"/>
              <a:chOff x="0" y="-47625"/>
              <a:chExt cx="235266" cy="102789"/>
            </a:xfrm>
          </p:grpSpPr>
          <p:sp>
            <p:nvSpPr>
              <p:cNvPr id="1801" name="Google Shape;1801;p3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3" name="Google Shape;1803;p31"/>
            <p:cNvGrpSpPr/>
            <p:nvPr/>
          </p:nvGrpSpPr>
          <p:grpSpPr>
            <a:xfrm rot="10800000">
              <a:off x="6598946" y="421320"/>
              <a:ext cx="1202459" cy="497523"/>
              <a:chOff x="0" y="-47625"/>
              <a:chExt cx="237523" cy="98276"/>
            </a:xfrm>
          </p:grpSpPr>
          <p:sp>
            <p:nvSpPr>
              <p:cNvPr id="1804" name="Google Shape;1804;p31"/>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1"/>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6" name="Google Shape;1806;p31"/>
            <p:cNvGrpSpPr/>
            <p:nvPr/>
          </p:nvGrpSpPr>
          <p:grpSpPr>
            <a:xfrm rot="10800000">
              <a:off x="3423955" y="819795"/>
              <a:ext cx="4377449" cy="520366"/>
              <a:chOff x="0" y="-47625"/>
              <a:chExt cx="864681" cy="102789"/>
            </a:xfrm>
          </p:grpSpPr>
          <p:sp>
            <p:nvSpPr>
              <p:cNvPr id="1807" name="Google Shape;1807;p3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09" name="Google Shape;1809;p31"/>
            <p:cNvGrpSpPr/>
            <p:nvPr/>
          </p:nvGrpSpPr>
          <p:grpSpPr>
            <a:xfrm rot="10800000">
              <a:off x="3423955" y="0"/>
              <a:ext cx="4377449" cy="520366"/>
              <a:chOff x="0" y="-47625"/>
              <a:chExt cx="864681" cy="102789"/>
            </a:xfrm>
          </p:grpSpPr>
          <p:sp>
            <p:nvSpPr>
              <p:cNvPr id="1810" name="Google Shape;1810;p3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812" name="Google Shape;1812;p31"/>
          <p:cNvGrpSpPr/>
          <p:nvPr/>
        </p:nvGrpSpPr>
        <p:grpSpPr>
          <a:xfrm rot="10800000">
            <a:off x="12023215" y="8251030"/>
            <a:ext cx="5851054" cy="1309820"/>
            <a:chOff x="0" y="0"/>
            <a:chExt cx="7801405" cy="1746426"/>
          </a:xfrm>
        </p:grpSpPr>
        <p:grpSp>
          <p:nvGrpSpPr>
            <p:cNvPr id="1813" name="Google Shape;1813;p31"/>
            <p:cNvGrpSpPr/>
            <p:nvPr/>
          </p:nvGrpSpPr>
          <p:grpSpPr>
            <a:xfrm rot="10800000">
              <a:off x="5628042" y="1226060"/>
              <a:ext cx="2173363" cy="520366"/>
              <a:chOff x="0" y="-47625"/>
              <a:chExt cx="429306" cy="102789"/>
            </a:xfrm>
          </p:grpSpPr>
          <p:sp>
            <p:nvSpPr>
              <p:cNvPr id="1814" name="Google Shape;1814;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6" name="Google Shape;1816;p31"/>
            <p:cNvGrpSpPr/>
            <p:nvPr/>
          </p:nvGrpSpPr>
          <p:grpSpPr>
            <a:xfrm rot="10800000">
              <a:off x="3056328" y="1226060"/>
              <a:ext cx="2173363" cy="520366"/>
              <a:chOff x="0" y="-47625"/>
              <a:chExt cx="429306" cy="102789"/>
            </a:xfrm>
          </p:grpSpPr>
          <p:sp>
            <p:nvSpPr>
              <p:cNvPr id="1817" name="Google Shape;1817;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9" name="Google Shape;1819;p31"/>
            <p:cNvGrpSpPr/>
            <p:nvPr/>
          </p:nvGrpSpPr>
          <p:grpSpPr>
            <a:xfrm rot="10800000">
              <a:off x="4282709" y="409897"/>
              <a:ext cx="2173363" cy="520366"/>
              <a:chOff x="0" y="-47625"/>
              <a:chExt cx="429306" cy="102789"/>
            </a:xfrm>
          </p:grpSpPr>
          <p:sp>
            <p:nvSpPr>
              <p:cNvPr id="1820" name="Google Shape;1820;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22" name="Google Shape;1822;p31"/>
            <p:cNvGrpSpPr/>
            <p:nvPr/>
          </p:nvGrpSpPr>
          <p:grpSpPr>
            <a:xfrm rot="10800000">
              <a:off x="1969647" y="421320"/>
              <a:ext cx="2173363" cy="520366"/>
              <a:chOff x="0" y="-47625"/>
              <a:chExt cx="429306" cy="102789"/>
            </a:xfrm>
          </p:grpSpPr>
          <p:sp>
            <p:nvSpPr>
              <p:cNvPr id="1823" name="Google Shape;1823;p31"/>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1"/>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25" name="Google Shape;1825;p31"/>
            <p:cNvGrpSpPr/>
            <p:nvPr/>
          </p:nvGrpSpPr>
          <p:grpSpPr>
            <a:xfrm rot="10800000">
              <a:off x="1295725" y="1226060"/>
              <a:ext cx="1191036" cy="520366"/>
              <a:chOff x="0" y="-47625"/>
              <a:chExt cx="235266" cy="102789"/>
            </a:xfrm>
          </p:grpSpPr>
          <p:sp>
            <p:nvSpPr>
              <p:cNvPr id="1826" name="Google Shape;1826;p3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28" name="Google Shape;1828;p31"/>
            <p:cNvGrpSpPr/>
            <p:nvPr/>
          </p:nvGrpSpPr>
          <p:grpSpPr>
            <a:xfrm rot="10800000">
              <a:off x="0" y="421320"/>
              <a:ext cx="1191036" cy="520366"/>
              <a:chOff x="0" y="-47625"/>
              <a:chExt cx="235266" cy="102789"/>
            </a:xfrm>
          </p:grpSpPr>
          <p:sp>
            <p:nvSpPr>
              <p:cNvPr id="1829" name="Google Shape;1829;p31"/>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1"/>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1" name="Google Shape;1831;p31"/>
            <p:cNvGrpSpPr/>
            <p:nvPr/>
          </p:nvGrpSpPr>
          <p:grpSpPr>
            <a:xfrm rot="10800000">
              <a:off x="6598946" y="421320"/>
              <a:ext cx="1202459" cy="497523"/>
              <a:chOff x="0" y="-47625"/>
              <a:chExt cx="237523" cy="98276"/>
            </a:xfrm>
          </p:grpSpPr>
          <p:sp>
            <p:nvSpPr>
              <p:cNvPr id="1832" name="Google Shape;1832;p31"/>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1"/>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4" name="Google Shape;1834;p31"/>
            <p:cNvGrpSpPr/>
            <p:nvPr/>
          </p:nvGrpSpPr>
          <p:grpSpPr>
            <a:xfrm rot="10800000">
              <a:off x="3423955" y="819795"/>
              <a:ext cx="4377449" cy="520366"/>
              <a:chOff x="0" y="-47625"/>
              <a:chExt cx="864681" cy="102789"/>
            </a:xfrm>
          </p:grpSpPr>
          <p:sp>
            <p:nvSpPr>
              <p:cNvPr id="1835" name="Google Shape;1835;p3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37" name="Google Shape;1837;p31"/>
            <p:cNvGrpSpPr/>
            <p:nvPr/>
          </p:nvGrpSpPr>
          <p:grpSpPr>
            <a:xfrm rot="10800000">
              <a:off x="3423955" y="0"/>
              <a:ext cx="4377449" cy="520366"/>
              <a:chOff x="0" y="-47625"/>
              <a:chExt cx="864681" cy="102789"/>
            </a:xfrm>
          </p:grpSpPr>
          <p:sp>
            <p:nvSpPr>
              <p:cNvPr id="1838" name="Google Shape;1838;p31"/>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1"/>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1840" name="Google Shape;1840;p31"/>
          <p:cNvPicPr preferRelativeResize="0"/>
          <p:nvPr/>
        </p:nvPicPr>
        <p:blipFill>
          <a:blip r:embed="rId4">
            <a:alphaModFix/>
          </a:blip>
          <a:stretch>
            <a:fillRect/>
          </a:stretch>
        </p:blipFill>
        <p:spPr>
          <a:xfrm>
            <a:off x="1028700" y="3023657"/>
            <a:ext cx="9824100" cy="65371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541"/>
        <p:cNvGrpSpPr/>
        <p:nvPr/>
      </p:nvGrpSpPr>
      <p:grpSpPr>
        <a:xfrm>
          <a:off x="0" y="0"/>
          <a:ext cx="0" cy="0"/>
          <a:chOff x="0" y="0"/>
          <a:chExt cx="0" cy="0"/>
        </a:xfrm>
      </p:grpSpPr>
      <p:grpSp>
        <p:nvGrpSpPr>
          <p:cNvPr id="542" name="Google Shape;542;p12"/>
          <p:cNvGrpSpPr/>
          <p:nvPr/>
        </p:nvGrpSpPr>
        <p:grpSpPr>
          <a:xfrm>
            <a:off x="844802" y="3103898"/>
            <a:ext cx="2065578" cy="1437168"/>
            <a:chOff x="0" y="-47625"/>
            <a:chExt cx="544017" cy="378511"/>
          </a:xfrm>
        </p:grpSpPr>
        <p:sp>
          <p:nvSpPr>
            <p:cNvPr id="543" name="Google Shape;543;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5" name="Google Shape;545;p12"/>
          <p:cNvGrpSpPr/>
          <p:nvPr/>
        </p:nvGrpSpPr>
        <p:grpSpPr>
          <a:xfrm>
            <a:off x="9582975" y="4833960"/>
            <a:ext cx="2065578" cy="1437168"/>
            <a:chOff x="0" y="-47625"/>
            <a:chExt cx="544017" cy="378511"/>
          </a:xfrm>
        </p:grpSpPr>
        <p:sp>
          <p:nvSpPr>
            <p:cNvPr id="546" name="Google Shape;546;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8" name="Google Shape;548;p12"/>
          <p:cNvGrpSpPr/>
          <p:nvPr/>
        </p:nvGrpSpPr>
        <p:grpSpPr>
          <a:xfrm>
            <a:off x="9582977" y="3104544"/>
            <a:ext cx="2065578" cy="1437168"/>
            <a:chOff x="0" y="-47625"/>
            <a:chExt cx="544017" cy="378511"/>
          </a:xfrm>
        </p:grpSpPr>
        <p:sp>
          <p:nvSpPr>
            <p:cNvPr id="549" name="Google Shape;549;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1" name="Google Shape;551;p12"/>
          <p:cNvGrpSpPr/>
          <p:nvPr/>
        </p:nvGrpSpPr>
        <p:grpSpPr>
          <a:xfrm>
            <a:off x="844800" y="6562269"/>
            <a:ext cx="2065578" cy="1437168"/>
            <a:chOff x="0" y="-47625"/>
            <a:chExt cx="544017" cy="378511"/>
          </a:xfrm>
        </p:grpSpPr>
        <p:sp>
          <p:nvSpPr>
            <p:cNvPr id="552" name="Google Shape;552;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4" name="Google Shape;554;p12"/>
          <p:cNvGrpSpPr/>
          <p:nvPr/>
        </p:nvGrpSpPr>
        <p:grpSpPr>
          <a:xfrm>
            <a:off x="954377" y="2927831"/>
            <a:ext cx="2065578" cy="1437168"/>
            <a:chOff x="0" y="-47625"/>
            <a:chExt cx="544017" cy="378511"/>
          </a:xfrm>
        </p:grpSpPr>
        <p:sp>
          <p:nvSpPr>
            <p:cNvPr id="555" name="Google Shape;555;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7" name="Google Shape;557;p12"/>
          <p:cNvGrpSpPr/>
          <p:nvPr/>
        </p:nvGrpSpPr>
        <p:grpSpPr>
          <a:xfrm>
            <a:off x="9692551" y="4657893"/>
            <a:ext cx="2065578" cy="1437168"/>
            <a:chOff x="0" y="-47625"/>
            <a:chExt cx="544017" cy="378511"/>
          </a:xfrm>
        </p:grpSpPr>
        <p:sp>
          <p:nvSpPr>
            <p:cNvPr id="558" name="Google Shape;558;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0" name="Google Shape;560;p12"/>
          <p:cNvGrpSpPr/>
          <p:nvPr/>
        </p:nvGrpSpPr>
        <p:grpSpPr>
          <a:xfrm>
            <a:off x="9692552" y="2928477"/>
            <a:ext cx="2065578" cy="1437168"/>
            <a:chOff x="0" y="-47625"/>
            <a:chExt cx="544017" cy="378511"/>
          </a:xfrm>
        </p:grpSpPr>
        <p:sp>
          <p:nvSpPr>
            <p:cNvPr id="561" name="Google Shape;561;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3" name="Google Shape;563;p12"/>
          <p:cNvGrpSpPr/>
          <p:nvPr/>
        </p:nvGrpSpPr>
        <p:grpSpPr>
          <a:xfrm>
            <a:off x="954376" y="6386202"/>
            <a:ext cx="2065578" cy="1437168"/>
            <a:chOff x="0" y="-47625"/>
            <a:chExt cx="544017" cy="378511"/>
          </a:xfrm>
        </p:grpSpPr>
        <p:sp>
          <p:nvSpPr>
            <p:cNvPr id="564" name="Google Shape;564;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6" name="Google Shape;566;p12"/>
          <p:cNvGrpSpPr/>
          <p:nvPr/>
        </p:nvGrpSpPr>
        <p:grpSpPr>
          <a:xfrm>
            <a:off x="844802" y="4833091"/>
            <a:ext cx="2065578" cy="1437168"/>
            <a:chOff x="0" y="-47625"/>
            <a:chExt cx="544017" cy="378511"/>
          </a:xfrm>
        </p:grpSpPr>
        <p:sp>
          <p:nvSpPr>
            <p:cNvPr id="567" name="Google Shape;567;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69" name="Google Shape;569;p12"/>
          <p:cNvGrpSpPr/>
          <p:nvPr/>
        </p:nvGrpSpPr>
        <p:grpSpPr>
          <a:xfrm>
            <a:off x="954377" y="4657023"/>
            <a:ext cx="2065578" cy="1437168"/>
            <a:chOff x="0" y="-47625"/>
            <a:chExt cx="544017" cy="378511"/>
          </a:xfrm>
        </p:grpSpPr>
        <p:sp>
          <p:nvSpPr>
            <p:cNvPr id="570" name="Google Shape;570;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2"/>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2" name="Google Shape;572;p12"/>
          <p:cNvGrpSpPr/>
          <p:nvPr/>
        </p:nvGrpSpPr>
        <p:grpSpPr>
          <a:xfrm>
            <a:off x="11999777" y="8705085"/>
            <a:ext cx="5851054" cy="1309820"/>
            <a:chOff x="0" y="0"/>
            <a:chExt cx="7801405" cy="1746426"/>
          </a:xfrm>
        </p:grpSpPr>
        <p:grpSp>
          <p:nvGrpSpPr>
            <p:cNvPr id="573" name="Google Shape;573;p12"/>
            <p:cNvGrpSpPr/>
            <p:nvPr/>
          </p:nvGrpSpPr>
          <p:grpSpPr>
            <a:xfrm rot="10800000">
              <a:off x="5628042" y="1226060"/>
              <a:ext cx="2173363" cy="520366"/>
              <a:chOff x="0" y="-47625"/>
              <a:chExt cx="429306" cy="102789"/>
            </a:xfrm>
          </p:grpSpPr>
          <p:sp>
            <p:nvSpPr>
              <p:cNvPr id="574" name="Google Shape;574;p12"/>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2"/>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6" name="Google Shape;576;p12"/>
            <p:cNvGrpSpPr/>
            <p:nvPr/>
          </p:nvGrpSpPr>
          <p:grpSpPr>
            <a:xfrm rot="10800000">
              <a:off x="3056328" y="1226060"/>
              <a:ext cx="2173363" cy="520366"/>
              <a:chOff x="0" y="-47625"/>
              <a:chExt cx="429306" cy="102789"/>
            </a:xfrm>
          </p:grpSpPr>
          <p:sp>
            <p:nvSpPr>
              <p:cNvPr id="577" name="Google Shape;577;p12"/>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2"/>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9" name="Google Shape;579;p12"/>
            <p:cNvGrpSpPr/>
            <p:nvPr/>
          </p:nvGrpSpPr>
          <p:grpSpPr>
            <a:xfrm rot="10800000">
              <a:off x="4282709" y="409897"/>
              <a:ext cx="2173363" cy="520366"/>
              <a:chOff x="0" y="-47625"/>
              <a:chExt cx="429306" cy="102789"/>
            </a:xfrm>
          </p:grpSpPr>
          <p:sp>
            <p:nvSpPr>
              <p:cNvPr id="580" name="Google Shape;580;p12"/>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2"/>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2" name="Google Shape;582;p12"/>
            <p:cNvGrpSpPr/>
            <p:nvPr/>
          </p:nvGrpSpPr>
          <p:grpSpPr>
            <a:xfrm rot="10800000">
              <a:off x="1969647" y="421320"/>
              <a:ext cx="2173363" cy="520366"/>
              <a:chOff x="0" y="-47625"/>
              <a:chExt cx="429306" cy="102789"/>
            </a:xfrm>
          </p:grpSpPr>
          <p:sp>
            <p:nvSpPr>
              <p:cNvPr id="583" name="Google Shape;583;p12"/>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2"/>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12"/>
            <p:cNvGrpSpPr/>
            <p:nvPr/>
          </p:nvGrpSpPr>
          <p:grpSpPr>
            <a:xfrm rot="10800000">
              <a:off x="1295725" y="1226060"/>
              <a:ext cx="1191036" cy="520366"/>
              <a:chOff x="0" y="-47625"/>
              <a:chExt cx="235266" cy="102789"/>
            </a:xfrm>
          </p:grpSpPr>
          <p:sp>
            <p:nvSpPr>
              <p:cNvPr id="586" name="Google Shape;586;p12"/>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2"/>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12"/>
            <p:cNvGrpSpPr/>
            <p:nvPr/>
          </p:nvGrpSpPr>
          <p:grpSpPr>
            <a:xfrm rot="10800000">
              <a:off x="0" y="421320"/>
              <a:ext cx="1191036" cy="520366"/>
              <a:chOff x="0" y="-47625"/>
              <a:chExt cx="235266" cy="102789"/>
            </a:xfrm>
          </p:grpSpPr>
          <p:sp>
            <p:nvSpPr>
              <p:cNvPr id="589" name="Google Shape;589;p12"/>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2"/>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1" name="Google Shape;591;p12"/>
            <p:cNvGrpSpPr/>
            <p:nvPr/>
          </p:nvGrpSpPr>
          <p:grpSpPr>
            <a:xfrm rot="10800000">
              <a:off x="6598946" y="421320"/>
              <a:ext cx="1202459" cy="497523"/>
              <a:chOff x="0" y="-47625"/>
              <a:chExt cx="237523" cy="98276"/>
            </a:xfrm>
          </p:grpSpPr>
          <p:sp>
            <p:nvSpPr>
              <p:cNvPr id="592" name="Google Shape;592;p12"/>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2"/>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4" name="Google Shape;594;p12"/>
            <p:cNvGrpSpPr/>
            <p:nvPr/>
          </p:nvGrpSpPr>
          <p:grpSpPr>
            <a:xfrm rot="10800000">
              <a:off x="3423955" y="819795"/>
              <a:ext cx="4377449" cy="520366"/>
              <a:chOff x="0" y="-47625"/>
              <a:chExt cx="864681" cy="102789"/>
            </a:xfrm>
          </p:grpSpPr>
          <p:sp>
            <p:nvSpPr>
              <p:cNvPr id="595" name="Google Shape;595;p12"/>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2"/>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7" name="Google Shape;597;p12"/>
            <p:cNvGrpSpPr/>
            <p:nvPr/>
          </p:nvGrpSpPr>
          <p:grpSpPr>
            <a:xfrm rot="10800000">
              <a:off x="3423955" y="0"/>
              <a:ext cx="4377449" cy="520366"/>
              <a:chOff x="0" y="-47625"/>
              <a:chExt cx="864681" cy="102789"/>
            </a:xfrm>
          </p:grpSpPr>
          <p:sp>
            <p:nvSpPr>
              <p:cNvPr id="598" name="Google Shape;598;p12"/>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2"/>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00" name="Google Shape;600;p12"/>
          <p:cNvSpPr txBox="1"/>
          <p:nvPr/>
        </p:nvSpPr>
        <p:spPr>
          <a:xfrm>
            <a:off x="3508643" y="3460469"/>
            <a:ext cx="4662900" cy="5541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Members &amp; assignment</a:t>
            </a:r>
            <a:endParaRPr sz="3600"/>
          </a:p>
        </p:txBody>
      </p:sp>
      <p:sp>
        <p:nvSpPr>
          <p:cNvPr id="601" name="Google Shape;601;p12"/>
          <p:cNvSpPr txBox="1"/>
          <p:nvPr/>
        </p:nvSpPr>
        <p:spPr>
          <a:xfrm>
            <a:off x="12246816" y="5190532"/>
            <a:ext cx="4662900" cy="5541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General class diagram</a:t>
            </a:r>
            <a:endParaRPr sz="3600"/>
          </a:p>
        </p:txBody>
      </p:sp>
      <p:sp>
        <p:nvSpPr>
          <p:cNvPr id="602" name="Google Shape;602;p12"/>
          <p:cNvSpPr txBox="1"/>
          <p:nvPr/>
        </p:nvSpPr>
        <p:spPr>
          <a:xfrm>
            <a:off x="12246818" y="3461114"/>
            <a:ext cx="4662900" cy="5541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Problem statement</a:t>
            </a:r>
            <a:endParaRPr sz="3600"/>
          </a:p>
        </p:txBody>
      </p:sp>
      <p:sp>
        <p:nvSpPr>
          <p:cNvPr id="603" name="Google Shape;603;p12"/>
          <p:cNvSpPr txBox="1"/>
          <p:nvPr/>
        </p:nvSpPr>
        <p:spPr>
          <a:xfrm>
            <a:off x="3478077" y="7064776"/>
            <a:ext cx="5722359" cy="664797"/>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Class diagrams for packages</a:t>
            </a:r>
            <a:endParaRPr sz="3600"/>
          </a:p>
        </p:txBody>
      </p:sp>
      <p:sp>
        <p:nvSpPr>
          <p:cNvPr id="604" name="Google Shape;604;p12"/>
          <p:cNvSpPr txBox="1"/>
          <p:nvPr/>
        </p:nvSpPr>
        <p:spPr>
          <a:xfrm>
            <a:off x="890224" y="907938"/>
            <a:ext cx="12446871" cy="190497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500" b="0" i="0" u="none" strike="noStrike" cap="none">
                <a:solidFill>
                  <a:srgbClr val="393A3F"/>
                </a:solidFill>
                <a:latin typeface="Anton"/>
                <a:ea typeface="Anton"/>
                <a:cs typeface="Anton"/>
                <a:sym typeface="Anton"/>
              </a:rPr>
              <a:t>TABLE OF CONTENTS</a:t>
            </a:r>
            <a:endParaRPr/>
          </a:p>
        </p:txBody>
      </p:sp>
      <p:sp>
        <p:nvSpPr>
          <p:cNvPr id="605" name="Google Shape;605;p12"/>
          <p:cNvSpPr txBox="1"/>
          <p:nvPr/>
        </p:nvSpPr>
        <p:spPr>
          <a:xfrm>
            <a:off x="1534081" y="3161027"/>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01</a:t>
            </a:r>
            <a:endParaRPr/>
          </a:p>
        </p:txBody>
      </p:sp>
      <p:sp>
        <p:nvSpPr>
          <p:cNvPr id="606" name="Google Shape;606;p12"/>
          <p:cNvSpPr txBox="1"/>
          <p:nvPr/>
        </p:nvSpPr>
        <p:spPr>
          <a:xfrm>
            <a:off x="10272255" y="4891090"/>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04</a:t>
            </a:r>
            <a:endParaRPr/>
          </a:p>
        </p:txBody>
      </p:sp>
      <p:sp>
        <p:nvSpPr>
          <p:cNvPr id="607" name="Google Shape;607;p12"/>
          <p:cNvSpPr txBox="1"/>
          <p:nvPr/>
        </p:nvSpPr>
        <p:spPr>
          <a:xfrm>
            <a:off x="10272256" y="3130565"/>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02</a:t>
            </a:r>
            <a:endParaRPr/>
          </a:p>
        </p:txBody>
      </p:sp>
      <p:sp>
        <p:nvSpPr>
          <p:cNvPr id="608" name="Google Shape;608;p12"/>
          <p:cNvSpPr txBox="1"/>
          <p:nvPr/>
        </p:nvSpPr>
        <p:spPr>
          <a:xfrm>
            <a:off x="1534080" y="6588290"/>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05</a:t>
            </a:r>
            <a:endParaRPr/>
          </a:p>
        </p:txBody>
      </p:sp>
      <p:sp>
        <p:nvSpPr>
          <p:cNvPr id="609" name="Google Shape;609;p12"/>
          <p:cNvSpPr txBox="1"/>
          <p:nvPr/>
        </p:nvSpPr>
        <p:spPr>
          <a:xfrm>
            <a:off x="3508643" y="5189661"/>
            <a:ext cx="4662900" cy="5541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Use case diagram</a:t>
            </a:r>
            <a:endParaRPr sz="3600"/>
          </a:p>
        </p:txBody>
      </p:sp>
      <p:sp>
        <p:nvSpPr>
          <p:cNvPr id="610" name="Google Shape;610;p12"/>
          <p:cNvSpPr txBox="1"/>
          <p:nvPr/>
        </p:nvSpPr>
        <p:spPr>
          <a:xfrm>
            <a:off x="1534081" y="4890219"/>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03</a:t>
            </a:r>
            <a:endParaRPr/>
          </a:p>
        </p:txBody>
      </p:sp>
      <p:grpSp>
        <p:nvGrpSpPr>
          <p:cNvPr id="611" name="Google Shape;611;p12"/>
          <p:cNvGrpSpPr/>
          <p:nvPr/>
        </p:nvGrpSpPr>
        <p:grpSpPr>
          <a:xfrm rot="2821008">
            <a:off x="16959926" y="165868"/>
            <a:ext cx="1057412" cy="1194325"/>
            <a:chOff x="-95788" y="-89271"/>
            <a:chExt cx="1409883" cy="1592433"/>
          </a:xfrm>
        </p:grpSpPr>
        <p:grpSp>
          <p:nvGrpSpPr>
            <p:cNvPr id="612" name="Google Shape;612;p12"/>
            <p:cNvGrpSpPr/>
            <p:nvPr/>
          </p:nvGrpSpPr>
          <p:grpSpPr>
            <a:xfrm rot="-2821008">
              <a:off x="134749" y="283003"/>
              <a:ext cx="943438" cy="1040647"/>
              <a:chOff x="0" y="-47625"/>
              <a:chExt cx="343153" cy="378511"/>
            </a:xfrm>
          </p:grpSpPr>
          <p:sp>
            <p:nvSpPr>
              <p:cNvPr id="613" name="Google Shape;613;p12"/>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2"/>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5" name="Google Shape;615;p12"/>
            <p:cNvGrpSpPr/>
            <p:nvPr/>
          </p:nvGrpSpPr>
          <p:grpSpPr>
            <a:xfrm rot="-2821008">
              <a:off x="140122" y="90242"/>
              <a:ext cx="943438" cy="1040647"/>
              <a:chOff x="0" y="-47625"/>
              <a:chExt cx="343153" cy="378511"/>
            </a:xfrm>
          </p:grpSpPr>
          <p:sp>
            <p:nvSpPr>
              <p:cNvPr id="616" name="Google Shape;616;p12"/>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2"/>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18" name="Google Shape;618;p12"/>
            <p:cNvGrpSpPr/>
            <p:nvPr/>
          </p:nvGrpSpPr>
          <p:grpSpPr>
            <a:xfrm>
              <a:off x="625032" y="253446"/>
              <a:ext cx="69946" cy="699445"/>
              <a:chOff x="0" y="-47625"/>
              <a:chExt cx="31856" cy="318558"/>
            </a:xfrm>
          </p:grpSpPr>
          <p:sp>
            <p:nvSpPr>
              <p:cNvPr id="619" name="Google Shape;619;p12"/>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2"/>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1" name="Google Shape;621;p12"/>
            <p:cNvGrpSpPr/>
            <p:nvPr/>
          </p:nvGrpSpPr>
          <p:grpSpPr>
            <a:xfrm rot="5400000">
              <a:off x="676029" y="305730"/>
              <a:ext cx="72519" cy="699445"/>
              <a:chOff x="0" y="-47625"/>
              <a:chExt cx="33028" cy="318558"/>
            </a:xfrm>
          </p:grpSpPr>
          <p:sp>
            <p:nvSpPr>
              <p:cNvPr id="622" name="Google Shape;622;p12"/>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2"/>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25" name="Google Shape;625;p12"/>
          <p:cNvGrpSpPr/>
          <p:nvPr/>
        </p:nvGrpSpPr>
        <p:grpSpPr>
          <a:xfrm>
            <a:off x="9582977" y="6522091"/>
            <a:ext cx="2065578" cy="1437506"/>
            <a:chOff x="0" y="-47625"/>
            <a:chExt cx="544017" cy="378600"/>
          </a:xfrm>
        </p:grpSpPr>
        <p:sp>
          <p:nvSpPr>
            <p:cNvPr id="626" name="Google Shape;626;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2"/>
            <p:cNvSpPr txBox="1"/>
            <p:nvPr/>
          </p:nvSpPr>
          <p:spPr>
            <a:xfrm>
              <a:off x="0" y="-47625"/>
              <a:ext cx="543900" cy="37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8" name="Google Shape;628;p12"/>
          <p:cNvGrpSpPr/>
          <p:nvPr/>
        </p:nvGrpSpPr>
        <p:grpSpPr>
          <a:xfrm>
            <a:off x="9692552" y="6346023"/>
            <a:ext cx="2065578" cy="1437506"/>
            <a:chOff x="0" y="-47625"/>
            <a:chExt cx="544017" cy="378600"/>
          </a:xfrm>
        </p:grpSpPr>
        <p:sp>
          <p:nvSpPr>
            <p:cNvPr id="629" name="Google Shape;629;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2"/>
            <p:cNvSpPr txBox="1"/>
            <p:nvPr/>
          </p:nvSpPr>
          <p:spPr>
            <a:xfrm>
              <a:off x="0" y="-47625"/>
              <a:ext cx="543900" cy="37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1" name="Google Shape;631;p12"/>
          <p:cNvSpPr txBox="1"/>
          <p:nvPr/>
        </p:nvSpPr>
        <p:spPr>
          <a:xfrm>
            <a:off x="12246818" y="6631411"/>
            <a:ext cx="4662900" cy="12189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Explanation of OOP techniques</a:t>
            </a:r>
            <a:endParaRPr sz="3600"/>
          </a:p>
        </p:txBody>
      </p:sp>
      <p:sp>
        <p:nvSpPr>
          <p:cNvPr id="632" name="Google Shape;632;p12"/>
          <p:cNvSpPr txBox="1"/>
          <p:nvPr/>
        </p:nvSpPr>
        <p:spPr>
          <a:xfrm>
            <a:off x="10272256" y="6579219"/>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a:t>
            </a:r>
            <a:r>
              <a:rPr lang="en-US" sz="7873">
                <a:solidFill>
                  <a:srgbClr val="FFFFFF"/>
                </a:solidFill>
                <a:latin typeface="Anton"/>
                <a:ea typeface="Anton"/>
                <a:cs typeface="Anton"/>
                <a:sym typeface="Anton"/>
              </a:rPr>
              <a:t>6</a:t>
            </a:r>
            <a:endParaRPr/>
          </a:p>
        </p:txBody>
      </p:sp>
      <p:grpSp>
        <p:nvGrpSpPr>
          <p:cNvPr id="633" name="Google Shape;633;p12"/>
          <p:cNvGrpSpPr/>
          <p:nvPr/>
        </p:nvGrpSpPr>
        <p:grpSpPr>
          <a:xfrm>
            <a:off x="844802" y="8467541"/>
            <a:ext cx="2065578" cy="1437506"/>
            <a:chOff x="0" y="-47625"/>
            <a:chExt cx="544017" cy="378600"/>
          </a:xfrm>
        </p:grpSpPr>
        <p:sp>
          <p:nvSpPr>
            <p:cNvPr id="634" name="Google Shape;634;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2"/>
            <p:cNvSpPr txBox="1"/>
            <p:nvPr/>
          </p:nvSpPr>
          <p:spPr>
            <a:xfrm>
              <a:off x="0" y="-47625"/>
              <a:ext cx="543900" cy="37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12"/>
          <p:cNvGrpSpPr/>
          <p:nvPr/>
        </p:nvGrpSpPr>
        <p:grpSpPr>
          <a:xfrm>
            <a:off x="954377" y="8291473"/>
            <a:ext cx="2065578" cy="1437506"/>
            <a:chOff x="0" y="-47625"/>
            <a:chExt cx="544017" cy="378600"/>
          </a:xfrm>
        </p:grpSpPr>
        <p:sp>
          <p:nvSpPr>
            <p:cNvPr id="637" name="Google Shape;637;p12"/>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2"/>
            <p:cNvSpPr txBox="1"/>
            <p:nvPr/>
          </p:nvSpPr>
          <p:spPr>
            <a:xfrm>
              <a:off x="0" y="-47625"/>
              <a:ext cx="543900" cy="37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9" name="Google Shape;639;p12"/>
          <p:cNvSpPr txBox="1"/>
          <p:nvPr/>
        </p:nvSpPr>
        <p:spPr>
          <a:xfrm>
            <a:off x="3508643" y="8824111"/>
            <a:ext cx="4662900" cy="554100"/>
          </a:xfrm>
          <a:prstGeom prst="rect">
            <a:avLst/>
          </a:prstGeom>
          <a:noFill/>
          <a:ln>
            <a:noFill/>
          </a:ln>
        </p:spPr>
        <p:txBody>
          <a:bodyPr spcFirstLastPara="1" wrap="square" lIns="0" tIns="0" rIns="0" bIns="0" anchor="t" anchorCtr="0">
            <a:spAutoFit/>
          </a:bodyPr>
          <a:lstStyle/>
          <a:p>
            <a:pPr marL="0" marR="0" lvl="0" indent="0" algn="l" rtl="0">
              <a:lnSpc>
                <a:spcPct val="119989"/>
              </a:lnSpc>
              <a:spcBef>
                <a:spcPts val="0"/>
              </a:spcBef>
              <a:spcAft>
                <a:spcPts val="0"/>
              </a:spcAft>
              <a:buNone/>
            </a:pPr>
            <a:r>
              <a:rPr lang="en-US" sz="3600">
                <a:solidFill>
                  <a:srgbClr val="393A3F"/>
                </a:solidFill>
                <a:latin typeface="Anton"/>
                <a:ea typeface="Anton"/>
                <a:cs typeface="Anton"/>
                <a:sym typeface="Anton"/>
              </a:rPr>
              <a:t>Demo</a:t>
            </a:r>
            <a:endParaRPr sz="3600"/>
          </a:p>
        </p:txBody>
      </p:sp>
      <p:sp>
        <p:nvSpPr>
          <p:cNvPr id="640" name="Google Shape;640;p12"/>
          <p:cNvSpPr txBox="1"/>
          <p:nvPr/>
        </p:nvSpPr>
        <p:spPr>
          <a:xfrm>
            <a:off x="1534081" y="8524669"/>
            <a:ext cx="1485900" cy="12117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a:t>
            </a:r>
            <a:r>
              <a:rPr lang="en-US" sz="7873">
                <a:solidFill>
                  <a:srgbClr val="FFFFFF"/>
                </a:solidFill>
                <a:latin typeface="Anton"/>
                <a:ea typeface="Anton"/>
                <a:cs typeface="Anton"/>
                <a:sym typeface="Anton"/>
              </a:rPr>
              <a:t>7</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155"/>
        <p:cNvGrpSpPr/>
        <p:nvPr/>
      </p:nvGrpSpPr>
      <p:grpSpPr>
        <a:xfrm>
          <a:off x="0" y="0"/>
          <a:ext cx="0" cy="0"/>
          <a:chOff x="0" y="0"/>
          <a:chExt cx="0" cy="0"/>
        </a:xfrm>
      </p:grpSpPr>
      <p:pic>
        <p:nvPicPr>
          <p:cNvPr id="1156" name="Google Shape;1156;p22"/>
          <p:cNvPicPr preferRelativeResize="0"/>
          <p:nvPr/>
        </p:nvPicPr>
        <p:blipFill>
          <a:blip r:embed="rId3">
            <a:alphaModFix/>
          </a:blip>
          <a:stretch>
            <a:fillRect/>
          </a:stretch>
        </p:blipFill>
        <p:spPr>
          <a:xfrm>
            <a:off x="0" y="495300"/>
            <a:ext cx="17811750" cy="882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644"/>
        <p:cNvGrpSpPr/>
        <p:nvPr/>
      </p:nvGrpSpPr>
      <p:grpSpPr>
        <a:xfrm>
          <a:off x="0" y="0"/>
          <a:ext cx="0" cy="0"/>
          <a:chOff x="0" y="0"/>
          <a:chExt cx="0" cy="0"/>
        </a:xfrm>
      </p:grpSpPr>
      <p:grpSp>
        <p:nvGrpSpPr>
          <p:cNvPr id="645" name="Google Shape;645;p13"/>
          <p:cNvGrpSpPr/>
          <p:nvPr/>
        </p:nvGrpSpPr>
        <p:grpSpPr>
          <a:xfrm>
            <a:off x="1028700" y="2305358"/>
            <a:ext cx="2065565" cy="1437158"/>
            <a:chOff x="0" y="-47625"/>
            <a:chExt cx="544017" cy="378511"/>
          </a:xfrm>
        </p:grpSpPr>
        <p:sp>
          <p:nvSpPr>
            <p:cNvPr id="646" name="Google Shape;646;p13"/>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48" name="Google Shape;648;p13"/>
          <p:cNvGrpSpPr/>
          <p:nvPr/>
        </p:nvGrpSpPr>
        <p:grpSpPr>
          <a:xfrm>
            <a:off x="1138275" y="2129290"/>
            <a:ext cx="2065565" cy="1437158"/>
            <a:chOff x="0" y="-47625"/>
            <a:chExt cx="544017" cy="378511"/>
          </a:xfrm>
        </p:grpSpPr>
        <p:sp>
          <p:nvSpPr>
            <p:cNvPr id="649" name="Google Shape;649;p13"/>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1" name="Google Shape;651;p13"/>
          <p:cNvGrpSpPr/>
          <p:nvPr/>
        </p:nvGrpSpPr>
        <p:grpSpPr>
          <a:xfrm>
            <a:off x="13106013" y="8705085"/>
            <a:ext cx="4744818" cy="1309820"/>
            <a:chOff x="0" y="0"/>
            <a:chExt cx="7801405" cy="1746426"/>
          </a:xfrm>
        </p:grpSpPr>
        <p:grpSp>
          <p:nvGrpSpPr>
            <p:cNvPr id="652" name="Google Shape;652;p13"/>
            <p:cNvGrpSpPr/>
            <p:nvPr/>
          </p:nvGrpSpPr>
          <p:grpSpPr>
            <a:xfrm rot="10800000">
              <a:off x="5628042" y="1226060"/>
              <a:ext cx="2173363" cy="520366"/>
              <a:chOff x="0" y="-47625"/>
              <a:chExt cx="429306" cy="102789"/>
            </a:xfrm>
          </p:grpSpPr>
          <p:sp>
            <p:nvSpPr>
              <p:cNvPr id="653" name="Google Shape;653;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5" name="Google Shape;655;p13"/>
            <p:cNvGrpSpPr/>
            <p:nvPr/>
          </p:nvGrpSpPr>
          <p:grpSpPr>
            <a:xfrm rot="10800000">
              <a:off x="3056328" y="1226060"/>
              <a:ext cx="2173363" cy="520366"/>
              <a:chOff x="0" y="-47625"/>
              <a:chExt cx="429306" cy="102789"/>
            </a:xfrm>
          </p:grpSpPr>
          <p:sp>
            <p:nvSpPr>
              <p:cNvPr id="656" name="Google Shape;656;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8" name="Google Shape;658;p13"/>
            <p:cNvGrpSpPr/>
            <p:nvPr/>
          </p:nvGrpSpPr>
          <p:grpSpPr>
            <a:xfrm rot="10800000">
              <a:off x="4282709" y="409897"/>
              <a:ext cx="2173363" cy="520366"/>
              <a:chOff x="0" y="-47625"/>
              <a:chExt cx="429306" cy="102789"/>
            </a:xfrm>
          </p:grpSpPr>
          <p:sp>
            <p:nvSpPr>
              <p:cNvPr id="659" name="Google Shape;659;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1" name="Google Shape;661;p13"/>
            <p:cNvGrpSpPr/>
            <p:nvPr/>
          </p:nvGrpSpPr>
          <p:grpSpPr>
            <a:xfrm rot="10800000">
              <a:off x="1969647" y="421320"/>
              <a:ext cx="2173363" cy="520366"/>
              <a:chOff x="0" y="-47625"/>
              <a:chExt cx="429306" cy="102789"/>
            </a:xfrm>
          </p:grpSpPr>
          <p:sp>
            <p:nvSpPr>
              <p:cNvPr id="662" name="Google Shape;662;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4" name="Google Shape;664;p13"/>
            <p:cNvGrpSpPr/>
            <p:nvPr/>
          </p:nvGrpSpPr>
          <p:grpSpPr>
            <a:xfrm rot="10800000">
              <a:off x="1295725" y="1226060"/>
              <a:ext cx="1191036" cy="520366"/>
              <a:chOff x="0" y="-47625"/>
              <a:chExt cx="235266" cy="102789"/>
            </a:xfrm>
          </p:grpSpPr>
          <p:sp>
            <p:nvSpPr>
              <p:cNvPr id="665" name="Google Shape;665;p13"/>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7" name="Google Shape;667;p13"/>
            <p:cNvGrpSpPr/>
            <p:nvPr/>
          </p:nvGrpSpPr>
          <p:grpSpPr>
            <a:xfrm rot="10800000">
              <a:off x="0" y="421320"/>
              <a:ext cx="1191036" cy="520366"/>
              <a:chOff x="0" y="-47625"/>
              <a:chExt cx="235266" cy="102789"/>
            </a:xfrm>
          </p:grpSpPr>
          <p:sp>
            <p:nvSpPr>
              <p:cNvPr id="668" name="Google Shape;668;p13"/>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13"/>
            <p:cNvGrpSpPr/>
            <p:nvPr/>
          </p:nvGrpSpPr>
          <p:grpSpPr>
            <a:xfrm rot="10800000">
              <a:off x="6598946" y="421320"/>
              <a:ext cx="1202459" cy="497523"/>
              <a:chOff x="0" y="-47625"/>
              <a:chExt cx="237523" cy="98276"/>
            </a:xfrm>
          </p:grpSpPr>
          <p:sp>
            <p:nvSpPr>
              <p:cNvPr id="671" name="Google Shape;671;p13"/>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13"/>
            <p:cNvGrpSpPr/>
            <p:nvPr/>
          </p:nvGrpSpPr>
          <p:grpSpPr>
            <a:xfrm rot="10800000">
              <a:off x="3423955" y="819795"/>
              <a:ext cx="4377449" cy="520366"/>
              <a:chOff x="0" y="-47625"/>
              <a:chExt cx="864681" cy="102789"/>
            </a:xfrm>
          </p:grpSpPr>
          <p:sp>
            <p:nvSpPr>
              <p:cNvPr id="674" name="Google Shape;674;p13"/>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6" name="Google Shape;676;p13"/>
            <p:cNvGrpSpPr/>
            <p:nvPr/>
          </p:nvGrpSpPr>
          <p:grpSpPr>
            <a:xfrm rot="10800000">
              <a:off x="3423955" y="0"/>
              <a:ext cx="4377449" cy="520366"/>
              <a:chOff x="0" y="-47625"/>
              <a:chExt cx="864681" cy="102789"/>
            </a:xfrm>
          </p:grpSpPr>
          <p:sp>
            <p:nvSpPr>
              <p:cNvPr id="677" name="Google Shape;677;p13"/>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79" name="Google Shape;679;p13"/>
          <p:cNvGrpSpPr/>
          <p:nvPr/>
        </p:nvGrpSpPr>
        <p:grpSpPr>
          <a:xfrm>
            <a:off x="503083" y="429189"/>
            <a:ext cx="5851054" cy="1309820"/>
            <a:chOff x="0" y="0"/>
            <a:chExt cx="7801405" cy="1746426"/>
          </a:xfrm>
        </p:grpSpPr>
        <p:grpSp>
          <p:nvGrpSpPr>
            <p:cNvPr id="680" name="Google Shape;680;p13"/>
            <p:cNvGrpSpPr/>
            <p:nvPr/>
          </p:nvGrpSpPr>
          <p:grpSpPr>
            <a:xfrm rot="10800000">
              <a:off x="5628042" y="1226060"/>
              <a:ext cx="2173363" cy="520366"/>
              <a:chOff x="0" y="-47625"/>
              <a:chExt cx="429306" cy="102789"/>
            </a:xfrm>
          </p:grpSpPr>
          <p:sp>
            <p:nvSpPr>
              <p:cNvPr id="681" name="Google Shape;681;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3" name="Google Shape;683;p13"/>
            <p:cNvGrpSpPr/>
            <p:nvPr/>
          </p:nvGrpSpPr>
          <p:grpSpPr>
            <a:xfrm rot="10800000">
              <a:off x="3056328" y="1226060"/>
              <a:ext cx="2173363" cy="520366"/>
              <a:chOff x="0" y="-47625"/>
              <a:chExt cx="429306" cy="102789"/>
            </a:xfrm>
          </p:grpSpPr>
          <p:sp>
            <p:nvSpPr>
              <p:cNvPr id="684" name="Google Shape;684;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6" name="Google Shape;686;p13"/>
            <p:cNvGrpSpPr/>
            <p:nvPr/>
          </p:nvGrpSpPr>
          <p:grpSpPr>
            <a:xfrm rot="10800000">
              <a:off x="4282709" y="409897"/>
              <a:ext cx="2173363" cy="520366"/>
              <a:chOff x="0" y="-47625"/>
              <a:chExt cx="429306" cy="102789"/>
            </a:xfrm>
          </p:grpSpPr>
          <p:sp>
            <p:nvSpPr>
              <p:cNvPr id="687" name="Google Shape;687;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13"/>
            <p:cNvGrpSpPr/>
            <p:nvPr/>
          </p:nvGrpSpPr>
          <p:grpSpPr>
            <a:xfrm rot="10800000">
              <a:off x="1969647" y="421320"/>
              <a:ext cx="2173363" cy="520366"/>
              <a:chOff x="0" y="-47625"/>
              <a:chExt cx="429306" cy="102789"/>
            </a:xfrm>
          </p:grpSpPr>
          <p:sp>
            <p:nvSpPr>
              <p:cNvPr id="690" name="Google Shape;690;p13"/>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13"/>
            <p:cNvGrpSpPr/>
            <p:nvPr/>
          </p:nvGrpSpPr>
          <p:grpSpPr>
            <a:xfrm rot="10800000">
              <a:off x="1295725" y="1226060"/>
              <a:ext cx="1191036" cy="520366"/>
              <a:chOff x="0" y="-47625"/>
              <a:chExt cx="235266" cy="102789"/>
            </a:xfrm>
          </p:grpSpPr>
          <p:sp>
            <p:nvSpPr>
              <p:cNvPr id="693" name="Google Shape;693;p13"/>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5" name="Google Shape;695;p13"/>
            <p:cNvGrpSpPr/>
            <p:nvPr/>
          </p:nvGrpSpPr>
          <p:grpSpPr>
            <a:xfrm rot="10800000">
              <a:off x="0" y="421320"/>
              <a:ext cx="1191036" cy="520366"/>
              <a:chOff x="0" y="-47625"/>
              <a:chExt cx="235266" cy="102789"/>
            </a:xfrm>
          </p:grpSpPr>
          <p:sp>
            <p:nvSpPr>
              <p:cNvPr id="696" name="Google Shape;696;p13"/>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8" name="Google Shape;698;p13"/>
            <p:cNvGrpSpPr/>
            <p:nvPr/>
          </p:nvGrpSpPr>
          <p:grpSpPr>
            <a:xfrm rot="10800000">
              <a:off x="6598946" y="421320"/>
              <a:ext cx="1202459" cy="497523"/>
              <a:chOff x="0" y="-47625"/>
              <a:chExt cx="237523" cy="98276"/>
            </a:xfrm>
          </p:grpSpPr>
          <p:sp>
            <p:nvSpPr>
              <p:cNvPr id="699" name="Google Shape;699;p13"/>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3"/>
            <p:cNvGrpSpPr/>
            <p:nvPr/>
          </p:nvGrpSpPr>
          <p:grpSpPr>
            <a:xfrm rot="10800000">
              <a:off x="3423955" y="819795"/>
              <a:ext cx="4377449" cy="520366"/>
              <a:chOff x="0" y="-47625"/>
              <a:chExt cx="864681" cy="102789"/>
            </a:xfrm>
          </p:grpSpPr>
          <p:sp>
            <p:nvSpPr>
              <p:cNvPr id="702" name="Google Shape;702;p13"/>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3"/>
            <p:cNvGrpSpPr/>
            <p:nvPr/>
          </p:nvGrpSpPr>
          <p:grpSpPr>
            <a:xfrm rot="10800000">
              <a:off x="3423955" y="0"/>
              <a:ext cx="4377449" cy="520366"/>
              <a:chOff x="0" y="-47625"/>
              <a:chExt cx="864681" cy="102789"/>
            </a:xfrm>
          </p:grpSpPr>
          <p:sp>
            <p:nvSpPr>
              <p:cNvPr id="705" name="Google Shape;705;p13"/>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07" name="Google Shape;707;p13"/>
          <p:cNvGrpSpPr/>
          <p:nvPr/>
        </p:nvGrpSpPr>
        <p:grpSpPr>
          <a:xfrm rot="2821008">
            <a:off x="16959926" y="165868"/>
            <a:ext cx="1057412" cy="1194325"/>
            <a:chOff x="-95788" y="-89271"/>
            <a:chExt cx="1409883" cy="1592433"/>
          </a:xfrm>
        </p:grpSpPr>
        <p:grpSp>
          <p:nvGrpSpPr>
            <p:cNvPr id="708" name="Google Shape;708;p13"/>
            <p:cNvGrpSpPr/>
            <p:nvPr/>
          </p:nvGrpSpPr>
          <p:grpSpPr>
            <a:xfrm rot="-2821008">
              <a:off x="134749" y="283003"/>
              <a:ext cx="943438" cy="1040647"/>
              <a:chOff x="0" y="-47625"/>
              <a:chExt cx="343153" cy="378511"/>
            </a:xfrm>
          </p:grpSpPr>
          <p:sp>
            <p:nvSpPr>
              <p:cNvPr id="709" name="Google Shape;709;p13"/>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1" name="Google Shape;711;p13"/>
            <p:cNvGrpSpPr/>
            <p:nvPr/>
          </p:nvGrpSpPr>
          <p:grpSpPr>
            <a:xfrm rot="-2821008">
              <a:off x="140122" y="90242"/>
              <a:ext cx="943438" cy="1040647"/>
              <a:chOff x="0" y="-47625"/>
              <a:chExt cx="343153" cy="378511"/>
            </a:xfrm>
          </p:grpSpPr>
          <p:sp>
            <p:nvSpPr>
              <p:cNvPr id="712" name="Google Shape;712;p13"/>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4" name="Google Shape;714;p13"/>
            <p:cNvGrpSpPr/>
            <p:nvPr/>
          </p:nvGrpSpPr>
          <p:grpSpPr>
            <a:xfrm>
              <a:off x="625032" y="253446"/>
              <a:ext cx="69946" cy="699445"/>
              <a:chOff x="0" y="-47625"/>
              <a:chExt cx="31856" cy="318558"/>
            </a:xfrm>
          </p:grpSpPr>
          <p:sp>
            <p:nvSpPr>
              <p:cNvPr id="715" name="Google Shape;715;p13"/>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7" name="Google Shape;717;p13"/>
            <p:cNvGrpSpPr/>
            <p:nvPr/>
          </p:nvGrpSpPr>
          <p:grpSpPr>
            <a:xfrm rot="5400000">
              <a:off x="676029" y="305730"/>
              <a:ext cx="72519" cy="699445"/>
              <a:chOff x="0" y="-47625"/>
              <a:chExt cx="33028" cy="318558"/>
            </a:xfrm>
          </p:grpSpPr>
          <p:sp>
            <p:nvSpPr>
              <p:cNvPr id="718" name="Google Shape;718;p13"/>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20" name="Google Shape;720;p13"/>
          <p:cNvSpPr/>
          <p:nvPr/>
        </p:nvSpPr>
        <p:spPr>
          <a:xfrm>
            <a:off x="12591252" y="1558183"/>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3">
              <a:alphaModFix/>
            </a:blip>
            <a:stretch>
              <a:fillRect/>
            </a:stretch>
          </a:blipFill>
          <a:ln>
            <a:noFill/>
          </a:ln>
        </p:spPr>
        <p:txBody>
          <a:bodyPr/>
          <a:lstStyle/>
          <a:p>
            <a:endParaRPr lang="vi-VN"/>
          </a:p>
        </p:txBody>
      </p:sp>
      <p:sp>
        <p:nvSpPr>
          <p:cNvPr id="721" name="Google Shape;721;p13"/>
          <p:cNvSpPr txBox="1"/>
          <p:nvPr/>
        </p:nvSpPr>
        <p:spPr>
          <a:xfrm>
            <a:off x="3649050" y="2362475"/>
            <a:ext cx="10317900" cy="2438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a:solidFill>
                  <a:srgbClr val="393A3F"/>
                </a:solidFill>
                <a:latin typeface="Anton"/>
                <a:ea typeface="Anton"/>
                <a:cs typeface="Anton"/>
                <a:sym typeface="Anton"/>
              </a:rPr>
              <a:t>Members &amp; assignment</a:t>
            </a:r>
            <a:endParaRPr sz="7200">
              <a:solidFill>
                <a:srgbClr val="393A3F"/>
              </a:solidFill>
              <a:latin typeface="Anton"/>
              <a:ea typeface="Anton"/>
              <a:cs typeface="Anton"/>
              <a:sym typeface="Anton"/>
            </a:endParaRPr>
          </a:p>
          <a:p>
            <a:pPr marL="0" marR="0" lvl="0" indent="0" algn="l" rtl="0">
              <a:lnSpc>
                <a:spcPct val="120000"/>
              </a:lnSpc>
              <a:spcBef>
                <a:spcPts val="0"/>
              </a:spcBef>
              <a:spcAft>
                <a:spcPts val="0"/>
              </a:spcAft>
              <a:buNone/>
            </a:pPr>
            <a:endParaRPr sz="7200">
              <a:solidFill>
                <a:srgbClr val="393A3F"/>
              </a:solidFill>
              <a:latin typeface="Anton"/>
              <a:ea typeface="Anton"/>
              <a:cs typeface="Anton"/>
              <a:sym typeface="Anton"/>
            </a:endParaRPr>
          </a:p>
        </p:txBody>
      </p:sp>
      <p:sp>
        <p:nvSpPr>
          <p:cNvPr id="722" name="Google Shape;722;p13"/>
          <p:cNvSpPr txBox="1"/>
          <p:nvPr/>
        </p:nvSpPr>
        <p:spPr>
          <a:xfrm>
            <a:off x="1717979" y="2362485"/>
            <a:ext cx="1485861" cy="1204287"/>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01</a:t>
            </a:r>
            <a:endParaRPr/>
          </a:p>
        </p:txBody>
      </p:sp>
      <p:sp>
        <p:nvSpPr>
          <p:cNvPr id="723" name="Google Shape;723;p13"/>
          <p:cNvSpPr txBox="1"/>
          <p:nvPr/>
        </p:nvSpPr>
        <p:spPr>
          <a:xfrm>
            <a:off x="1138275" y="4311188"/>
            <a:ext cx="9768900" cy="246000"/>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endParaRPr sz="1599" b="0" i="0" u="none" strike="noStrike" cap="none">
              <a:solidFill>
                <a:srgbClr val="000000"/>
              </a:solidFill>
              <a:latin typeface="Arimo"/>
              <a:ea typeface="Arimo"/>
              <a:cs typeface="Arimo"/>
              <a:sym typeface="Arimo"/>
            </a:endParaRPr>
          </a:p>
        </p:txBody>
      </p:sp>
      <p:pic>
        <p:nvPicPr>
          <p:cNvPr id="724" name="Google Shape;724;p13"/>
          <p:cNvPicPr preferRelativeResize="0"/>
          <p:nvPr/>
        </p:nvPicPr>
        <p:blipFill>
          <a:blip r:embed="rId4">
            <a:alphaModFix/>
          </a:blip>
          <a:stretch>
            <a:fillRect/>
          </a:stretch>
        </p:blipFill>
        <p:spPr>
          <a:xfrm>
            <a:off x="12437677" y="3277075"/>
            <a:ext cx="4744817" cy="4785174"/>
          </a:xfrm>
          <a:prstGeom prst="rect">
            <a:avLst/>
          </a:prstGeom>
          <a:noFill/>
          <a:ln>
            <a:noFill/>
          </a:ln>
        </p:spPr>
      </p:pic>
      <p:graphicFrame>
        <p:nvGraphicFramePr>
          <p:cNvPr id="725" name="Google Shape;725;p13"/>
          <p:cNvGraphicFramePr/>
          <p:nvPr>
            <p:extLst>
              <p:ext uri="{D42A27DB-BD31-4B8C-83A1-F6EECF244321}">
                <p14:modId xmlns:p14="http://schemas.microsoft.com/office/powerpoint/2010/main" val="2968570779"/>
              </p:ext>
            </p:extLst>
          </p:nvPr>
        </p:nvGraphicFramePr>
        <p:xfrm>
          <a:off x="676489" y="4268030"/>
          <a:ext cx="11287638" cy="5356599"/>
        </p:xfrm>
        <a:graphic>
          <a:graphicData uri="http://schemas.openxmlformats.org/drawingml/2006/table">
            <a:tbl>
              <a:tblPr>
                <a:noFill/>
                <a:tableStyleId>{7A7D8015-B4AD-46FE-A927-1F4D27C57DC3}</a:tableStyleId>
              </a:tblPr>
              <a:tblGrid>
                <a:gridCol w="11287638">
                  <a:extLst>
                    <a:ext uri="{9D8B030D-6E8A-4147-A177-3AD203B41FA5}">
                      <a16:colId xmlns:a16="http://schemas.microsoft.com/office/drawing/2014/main" val="20000"/>
                    </a:ext>
                  </a:extLst>
                </a:gridCol>
              </a:tblGrid>
              <a:tr h="1785533">
                <a:tc>
                  <a:txBody>
                    <a:bodyPr/>
                    <a:lstStyle/>
                    <a:p>
                      <a:pPr marL="0" lvl="0" indent="0" algn="l" rtl="0">
                        <a:spcBef>
                          <a:spcPts val="0"/>
                        </a:spcBef>
                        <a:spcAft>
                          <a:spcPts val="0"/>
                        </a:spcAft>
                        <a:buNone/>
                      </a:pPr>
                      <a:r>
                        <a:rPr lang="en-US" sz="2800" b="0">
                          <a:latin typeface="Anton" pitchFamily="2" charset="0"/>
                        </a:rPr>
                        <a:t>Chu Trung Anh 20225564 (leader): </a:t>
                      </a:r>
                    </a:p>
                    <a:p>
                      <a:pPr marL="0" lvl="0" indent="0" algn="l" rtl="0">
                        <a:spcBef>
                          <a:spcPts val="0"/>
                        </a:spcBef>
                        <a:spcAft>
                          <a:spcPts val="0"/>
                        </a:spcAft>
                        <a:buNone/>
                      </a:pPr>
                      <a:r>
                        <a:rPr lang="en-US" sz="3200" b="0">
                          <a:latin typeface="Arial Narrow" panose="020B0606020202030204" pitchFamily="34" charset="0"/>
                        </a:rPr>
                        <a:t>package virus (20%), package gui (40%), README (50%), Slide (20%), Report (30%), Diagram (30%)</a:t>
                      </a:r>
                    </a:p>
                  </a:txBody>
                  <a:tcPr marL="91425" marR="91425" marT="91425" marB="91425"/>
                </a:tc>
                <a:extLst>
                  <a:ext uri="{0D108BD9-81ED-4DB2-BD59-A6C34878D82A}">
                    <a16:rowId xmlns:a16="http://schemas.microsoft.com/office/drawing/2014/main" val="10000"/>
                  </a:ext>
                </a:extLst>
              </a:tr>
              <a:tr h="1785533">
                <a:tc>
                  <a:txBody>
                    <a:bodyPr/>
                    <a:lstStyle/>
                    <a:p>
                      <a:pPr marL="0" lvl="0" indent="0" algn="l" rtl="0">
                        <a:spcBef>
                          <a:spcPts val="0"/>
                        </a:spcBef>
                        <a:spcAft>
                          <a:spcPts val="0"/>
                        </a:spcAft>
                        <a:buNone/>
                      </a:pPr>
                      <a:r>
                        <a:rPr lang="en-US" sz="2800" b="0">
                          <a:latin typeface="Anton" pitchFamily="2" charset="0"/>
                        </a:rPr>
                        <a:t>Phan Tran Viet Bach 20225435: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b="0" i="0" u="none" strike="noStrike" cap="none">
                          <a:solidFill>
                            <a:srgbClr val="000000"/>
                          </a:solidFill>
                          <a:latin typeface="Arial Narrow" panose="020B0606020202030204" pitchFamily="34" charset="0"/>
                          <a:ea typeface="Arial"/>
                          <a:cs typeface="Arial"/>
                          <a:sym typeface="Arial"/>
                        </a:rPr>
                        <a:t>package virus (60%), package gui (20%), README (20%), Slide (30%), Report (50%), Diagram (40%)</a:t>
                      </a:r>
                    </a:p>
                  </a:txBody>
                  <a:tcPr marL="91425" marR="91425" marT="91425" marB="91425"/>
                </a:tc>
                <a:extLst>
                  <a:ext uri="{0D108BD9-81ED-4DB2-BD59-A6C34878D82A}">
                    <a16:rowId xmlns:a16="http://schemas.microsoft.com/office/drawing/2014/main" val="10001"/>
                  </a:ext>
                </a:extLst>
              </a:tr>
              <a:tr h="1785533">
                <a:tc>
                  <a:txBody>
                    <a:bodyPr/>
                    <a:lstStyle/>
                    <a:p>
                      <a:pPr marL="0" lvl="0" indent="0" algn="l" rtl="0">
                        <a:spcBef>
                          <a:spcPts val="0"/>
                        </a:spcBef>
                        <a:spcAft>
                          <a:spcPts val="0"/>
                        </a:spcAft>
                        <a:buNone/>
                      </a:pPr>
                      <a:r>
                        <a:rPr lang="en-US" sz="2800" b="0">
                          <a:latin typeface="Anton" pitchFamily="2" charset="0"/>
                        </a:rPr>
                        <a:t>Nguyen Huu Cong 20225476:</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200" b="0" i="0" u="none" strike="noStrike" cap="none">
                          <a:solidFill>
                            <a:srgbClr val="000000"/>
                          </a:solidFill>
                          <a:latin typeface="Arial Narrow" panose="020B0606020202030204" pitchFamily="34" charset="0"/>
                          <a:ea typeface="Arial"/>
                          <a:cs typeface="Arial"/>
                          <a:sym typeface="Arial"/>
                        </a:rPr>
                        <a:t>package virus (20%), package gui (40%), README (30%), Slide (50%), Report (20%), Diagram (30%)</a:t>
                      </a: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729"/>
        <p:cNvGrpSpPr/>
        <p:nvPr/>
      </p:nvGrpSpPr>
      <p:grpSpPr>
        <a:xfrm>
          <a:off x="0" y="0"/>
          <a:ext cx="0" cy="0"/>
          <a:chOff x="0" y="0"/>
          <a:chExt cx="0" cy="0"/>
        </a:xfrm>
      </p:grpSpPr>
      <p:grpSp>
        <p:nvGrpSpPr>
          <p:cNvPr id="730" name="Google Shape;730;p14"/>
          <p:cNvGrpSpPr/>
          <p:nvPr/>
        </p:nvGrpSpPr>
        <p:grpSpPr>
          <a:xfrm rot="2821008">
            <a:off x="16959926" y="165868"/>
            <a:ext cx="1057412" cy="1194325"/>
            <a:chOff x="-95788" y="-89271"/>
            <a:chExt cx="1409883" cy="1592433"/>
          </a:xfrm>
        </p:grpSpPr>
        <p:grpSp>
          <p:nvGrpSpPr>
            <p:cNvPr id="731" name="Google Shape;731;p14"/>
            <p:cNvGrpSpPr/>
            <p:nvPr/>
          </p:nvGrpSpPr>
          <p:grpSpPr>
            <a:xfrm rot="-2821008">
              <a:off x="134749" y="283003"/>
              <a:ext cx="943438" cy="1040647"/>
              <a:chOff x="0" y="-47625"/>
              <a:chExt cx="343153" cy="378511"/>
            </a:xfrm>
          </p:grpSpPr>
          <p:sp>
            <p:nvSpPr>
              <p:cNvPr id="732" name="Google Shape;732;p14"/>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4" name="Google Shape;734;p14"/>
            <p:cNvGrpSpPr/>
            <p:nvPr/>
          </p:nvGrpSpPr>
          <p:grpSpPr>
            <a:xfrm rot="-2821008">
              <a:off x="140122" y="90242"/>
              <a:ext cx="943438" cy="1040647"/>
              <a:chOff x="0" y="-47625"/>
              <a:chExt cx="343153" cy="378511"/>
            </a:xfrm>
          </p:grpSpPr>
          <p:sp>
            <p:nvSpPr>
              <p:cNvPr id="735" name="Google Shape;735;p14"/>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7" name="Google Shape;737;p14"/>
            <p:cNvGrpSpPr/>
            <p:nvPr/>
          </p:nvGrpSpPr>
          <p:grpSpPr>
            <a:xfrm>
              <a:off x="625032" y="253446"/>
              <a:ext cx="69946" cy="699445"/>
              <a:chOff x="0" y="-47625"/>
              <a:chExt cx="31856" cy="318558"/>
            </a:xfrm>
          </p:grpSpPr>
          <p:sp>
            <p:nvSpPr>
              <p:cNvPr id="738" name="Google Shape;738;p14"/>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0" name="Google Shape;740;p14"/>
            <p:cNvGrpSpPr/>
            <p:nvPr/>
          </p:nvGrpSpPr>
          <p:grpSpPr>
            <a:xfrm rot="5400000">
              <a:off x="676029" y="305730"/>
              <a:ext cx="72519" cy="699445"/>
              <a:chOff x="0" y="-47625"/>
              <a:chExt cx="33028" cy="318558"/>
            </a:xfrm>
          </p:grpSpPr>
          <p:sp>
            <p:nvSpPr>
              <p:cNvPr id="741" name="Google Shape;741;p14"/>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43" name="Google Shape;743;p14"/>
          <p:cNvGrpSpPr/>
          <p:nvPr/>
        </p:nvGrpSpPr>
        <p:grpSpPr>
          <a:xfrm>
            <a:off x="11622214" y="8799669"/>
            <a:ext cx="6606171" cy="1309820"/>
            <a:chOff x="0" y="0"/>
            <a:chExt cx="7801405" cy="1746426"/>
          </a:xfrm>
        </p:grpSpPr>
        <p:grpSp>
          <p:nvGrpSpPr>
            <p:cNvPr id="744" name="Google Shape;744;p14"/>
            <p:cNvGrpSpPr/>
            <p:nvPr/>
          </p:nvGrpSpPr>
          <p:grpSpPr>
            <a:xfrm rot="10800000">
              <a:off x="5628042" y="1226060"/>
              <a:ext cx="2173363" cy="520366"/>
              <a:chOff x="0" y="-47625"/>
              <a:chExt cx="429306" cy="102789"/>
            </a:xfrm>
          </p:grpSpPr>
          <p:sp>
            <p:nvSpPr>
              <p:cNvPr id="745" name="Google Shape;745;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7" name="Google Shape;747;p14"/>
            <p:cNvGrpSpPr/>
            <p:nvPr/>
          </p:nvGrpSpPr>
          <p:grpSpPr>
            <a:xfrm rot="10800000">
              <a:off x="3056328" y="1226060"/>
              <a:ext cx="2173363" cy="520366"/>
              <a:chOff x="0" y="-47625"/>
              <a:chExt cx="429306" cy="102789"/>
            </a:xfrm>
          </p:grpSpPr>
          <p:sp>
            <p:nvSpPr>
              <p:cNvPr id="748" name="Google Shape;748;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0" name="Google Shape;750;p14"/>
            <p:cNvGrpSpPr/>
            <p:nvPr/>
          </p:nvGrpSpPr>
          <p:grpSpPr>
            <a:xfrm rot="10800000">
              <a:off x="4282709" y="409897"/>
              <a:ext cx="2173363" cy="520366"/>
              <a:chOff x="0" y="-47625"/>
              <a:chExt cx="429306" cy="102789"/>
            </a:xfrm>
          </p:grpSpPr>
          <p:sp>
            <p:nvSpPr>
              <p:cNvPr id="751" name="Google Shape;751;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4"/>
            <p:cNvGrpSpPr/>
            <p:nvPr/>
          </p:nvGrpSpPr>
          <p:grpSpPr>
            <a:xfrm rot="10800000">
              <a:off x="1969647" y="421320"/>
              <a:ext cx="2173363" cy="520366"/>
              <a:chOff x="0" y="-47625"/>
              <a:chExt cx="429306" cy="102789"/>
            </a:xfrm>
          </p:grpSpPr>
          <p:sp>
            <p:nvSpPr>
              <p:cNvPr id="754" name="Google Shape;754;p14"/>
              <p:cNvSpPr/>
              <p:nvPr/>
            </p:nvSpPr>
            <p:spPr>
              <a:xfrm>
                <a:off x="0" y="0"/>
                <a:ext cx="429306" cy="55164"/>
              </a:xfrm>
              <a:custGeom>
                <a:avLst/>
                <a:gdLst/>
                <a:ahLst/>
                <a:cxnLst/>
                <a:rect l="l" t="t" r="r" b="b"/>
                <a:pathLst>
                  <a:path w="429306" h="55164" extrusionOk="0">
                    <a:moveTo>
                      <a:pt x="27582" y="0"/>
                    </a:moveTo>
                    <a:lnTo>
                      <a:pt x="401724" y="0"/>
                    </a:lnTo>
                    <a:cubicBezTo>
                      <a:pt x="416957" y="0"/>
                      <a:pt x="429306" y="12349"/>
                      <a:pt x="429306" y="27582"/>
                    </a:cubicBezTo>
                    <a:lnTo>
                      <a:pt x="429306" y="27582"/>
                    </a:lnTo>
                    <a:cubicBezTo>
                      <a:pt x="429306" y="34897"/>
                      <a:pt x="426400" y="41912"/>
                      <a:pt x="421228" y="47085"/>
                    </a:cubicBezTo>
                    <a:cubicBezTo>
                      <a:pt x="416055" y="52258"/>
                      <a:pt x="409040" y="55164"/>
                      <a:pt x="401724" y="55164"/>
                    </a:cubicBezTo>
                    <a:lnTo>
                      <a:pt x="27582" y="55164"/>
                    </a:lnTo>
                    <a:cubicBezTo>
                      <a:pt x="12349" y="55164"/>
                      <a:pt x="0" y="42815"/>
                      <a:pt x="0" y="27582"/>
                    </a:cubicBezTo>
                    <a:lnTo>
                      <a:pt x="0" y="27582"/>
                    </a:lnTo>
                    <a:cubicBezTo>
                      <a:pt x="0" y="12349"/>
                      <a:pt x="12349" y="0"/>
                      <a:pt x="27582" y="0"/>
                    </a:cubicBezTo>
                    <a:close/>
                  </a:path>
                </a:pathLst>
              </a:custGeom>
              <a:solidFill>
                <a:srgbClr val="5EC9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txBox="1"/>
              <p:nvPr/>
            </p:nvSpPr>
            <p:spPr>
              <a:xfrm>
                <a:off x="0" y="-47625"/>
                <a:ext cx="42930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4"/>
            <p:cNvGrpSpPr/>
            <p:nvPr/>
          </p:nvGrpSpPr>
          <p:grpSpPr>
            <a:xfrm rot="10800000">
              <a:off x="1295725" y="1226060"/>
              <a:ext cx="1191036" cy="520366"/>
              <a:chOff x="0" y="-47625"/>
              <a:chExt cx="235266" cy="102789"/>
            </a:xfrm>
          </p:grpSpPr>
          <p:sp>
            <p:nvSpPr>
              <p:cNvPr id="757" name="Google Shape;757;p1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FF4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9" name="Google Shape;759;p14"/>
            <p:cNvGrpSpPr/>
            <p:nvPr/>
          </p:nvGrpSpPr>
          <p:grpSpPr>
            <a:xfrm rot="10800000">
              <a:off x="0" y="421320"/>
              <a:ext cx="1191036" cy="520366"/>
              <a:chOff x="0" y="-47625"/>
              <a:chExt cx="235266" cy="102789"/>
            </a:xfrm>
          </p:grpSpPr>
          <p:sp>
            <p:nvSpPr>
              <p:cNvPr id="760" name="Google Shape;760;p14"/>
              <p:cNvSpPr/>
              <p:nvPr/>
            </p:nvSpPr>
            <p:spPr>
              <a:xfrm>
                <a:off x="0" y="0"/>
                <a:ext cx="235266" cy="55164"/>
              </a:xfrm>
              <a:custGeom>
                <a:avLst/>
                <a:gdLst/>
                <a:ahLst/>
                <a:cxnLst/>
                <a:rect l="l" t="t" r="r" b="b"/>
                <a:pathLst>
                  <a:path w="235266" h="55164" extrusionOk="0">
                    <a:moveTo>
                      <a:pt x="27582" y="0"/>
                    </a:moveTo>
                    <a:lnTo>
                      <a:pt x="207685" y="0"/>
                    </a:lnTo>
                    <a:cubicBezTo>
                      <a:pt x="215000" y="0"/>
                      <a:pt x="222015" y="2906"/>
                      <a:pt x="227188" y="8079"/>
                    </a:cubicBezTo>
                    <a:cubicBezTo>
                      <a:pt x="232361" y="13251"/>
                      <a:pt x="235266" y="20267"/>
                      <a:pt x="235266" y="27582"/>
                    </a:cubicBezTo>
                    <a:lnTo>
                      <a:pt x="235266" y="27582"/>
                    </a:lnTo>
                    <a:cubicBezTo>
                      <a:pt x="235266" y="42815"/>
                      <a:pt x="222918" y="55164"/>
                      <a:pt x="207685" y="55164"/>
                    </a:cubicBezTo>
                    <a:lnTo>
                      <a:pt x="27582" y="55164"/>
                    </a:lnTo>
                    <a:cubicBezTo>
                      <a:pt x="12349" y="55164"/>
                      <a:pt x="0" y="42815"/>
                      <a:pt x="0" y="27582"/>
                    </a:cubicBezTo>
                    <a:lnTo>
                      <a:pt x="0" y="27582"/>
                    </a:lnTo>
                    <a:cubicBezTo>
                      <a:pt x="0" y="12349"/>
                      <a:pt x="12349" y="0"/>
                      <a:pt x="2758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txBox="1"/>
              <p:nvPr/>
            </p:nvSpPr>
            <p:spPr>
              <a:xfrm>
                <a:off x="0" y="-47625"/>
                <a:ext cx="235266"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2" name="Google Shape;762;p14"/>
            <p:cNvGrpSpPr/>
            <p:nvPr/>
          </p:nvGrpSpPr>
          <p:grpSpPr>
            <a:xfrm rot="10800000">
              <a:off x="6598946" y="421320"/>
              <a:ext cx="1202459" cy="497523"/>
              <a:chOff x="0" y="-47625"/>
              <a:chExt cx="237523" cy="98276"/>
            </a:xfrm>
          </p:grpSpPr>
          <p:sp>
            <p:nvSpPr>
              <p:cNvPr id="763" name="Google Shape;763;p14"/>
              <p:cNvSpPr/>
              <p:nvPr/>
            </p:nvSpPr>
            <p:spPr>
              <a:xfrm>
                <a:off x="0" y="0"/>
                <a:ext cx="237523" cy="50651"/>
              </a:xfrm>
              <a:custGeom>
                <a:avLst/>
                <a:gdLst/>
                <a:ahLst/>
                <a:cxnLst/>
                <a:rect l="l" t="t" r="r" b="b"/>
                <a:pathLst>
                  <a:path w="237523" h="50651" extrusionOk="0">
                    <a:moveTo>
                      <a:pt x="25326" y="0"/>
                    </a:moveTo>
                    <a:lnTo>
                      <a:pt x="212197" y="0"/>
                    </a:lnTo>
                    <a:cubicBezTo>
                      <a:pt x="226184" y="0"/>
                      <a:pt x="237523" y="11339"/>
                      <a:pt x="237523" y="25326"/>
                    </a:cubicBezTo>
                    <a:lnTo>
                      <a:pt x="237523" y="25326"/>
                    </a:lnTo>
                    <a:cubicBezTo>
                      <a:pt x="237523" y="39312"/>
                      <a:pt x="226184" y="50651"/>
                      <a:pt x="212197" y="50651"/>
                    </a:cubicBezTo>
                    <a:lnTo>
                      <a:pt x="25326" y="50651"/>
                    </a:lnTo>
                    <a:cubicBezTo>
                      <a:pt x="11339" y="50651"/>
                      <a:pt x="0" y="39312"/>
                      <a:pt x="0" y="25326"/>
                    </a:cubicBezTo>
                    <a:lnTo>
                      <a:pt x="0" y="25326"/>
                    </a:lnTo>
                    <a:cubicBezTo>
                      <a:pt x="0" y="11339"/>
                      <a:pt x="11339" y="0"/>
                      <a:pt x="25326"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txBox="1"/>
              <p:nvPr/>
            </p:nvSpPr>
            <p:spPr>
              <a:xfrm>
                <a:off x="0" y="-47625"/>
                <a:ext cx="237523" cy="98276"/>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5" name="Google Shape;765;p14"/>
            <p:cNvGrpSpPr/>
            <p:nvPr/>
          </p:nvGrpSpPr>
          <p:grpSpPr>
            <a:xfrm rot="10800000">
              <a:off x="3423955" y="819795"/>
              <a:ext cx="4377449" cy="520366"/>
              <a:chOff x="0" y="-47625"/>
              <a:chExt cx="864681" cy="102789"/>
            </a:xfrm>
          </p:grpSpPr>
          <p:sp>
            <p:nvSpPr>
              <p:cNvPr id="766" name="Google Shape;766;p1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ED7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8" name="Google Shape;768;p14"/>
            <p:cNvGrpSpPr/>
            <p:nvPr/>
          </p:nvGrpSpPr>
          <p:grpSpPr>
            <a:xfrm rot="10800000">
              <a:off x="3423955" y="0"/>
              <a:ext cx="4377449" cy="520366"/>
              <a:chOff x="0" y="-47625"/>
              <a:chExt cx="864681" cy="102789"/>
            </a:xfrm>
          </p:grpSpPr>
          <p:sp>
            <p:nvSpPr>
              <p:cNvPr id="769" name="Google Shape;769;p14"/>
              <p:cNvSpPr/>
              <p:nvPr/>
            </p:nvSpPr>
            <p:spPr>
              <a:xfrm>
                <a:off x="0" y="0"/>
                <a:ext cx="864681" cy="55164"/>
              </a:xfrm>
              <a:custGeom>
                <a:avLst/>
                <a:gdLst/>
                <a:ahLst/>
                <a:cxnLst/>
                <a:rect l="l" t="t" r="r" b="b"/>
                <a:pathLst>
                  <a:path w="864681" h="55164" extrusionOk="0">
                    <a:moveTo>
                      <a:pt x="27582" y="0"/>
                    </a:moveTo>
                    <a:lnTo>
                      <a:pt x="837100" y="0"/>
                    </a:lnTo>
                    <a:cubicBezTo>
                      <a:pt x="852333" y="0"/>
                      <a:pt x="864681" y="12349"/>
                      <a:pt x="864681" y="27582"/>
                    </a:cubicBezTo>
                    <a:lnTo>
                      <a:pt x="864681" y="27582"/>
                    </a:lnTo>
                    <a:cubicBezTo>
                      <a:pt x="864681" y="34897"/>
                      <a:pt x="861775" y="41912"/>
                      <a:pt x="856603" y="47085"/>
                    </a:cubicBezTo>
                    <a:cubicBezTo>
                      <a:pt x="851430" y="52258"/>
                      <a:pt x="844415" y="55164"/>
                      <a:pt x="837100" y="55164"/>
                    </a:cubicBezTo>
                    <a:lnTo>
                      <a:pt x="27582" y="55164"/>
                    </a:lnTo>
                    <a:cubicBezTo>
                      <a:pt x="12349" y="55164"/>
                      <a:pt x="0" y="42815"/>
                      <a:pt x="0" y="27582"/>
                    </a:cubicBezTo>
                    <a:lnTo>
                      <a:pt x="0" y="27582"/>
                    </a:lnTo>
                    <a:cubicBezTo>
                      <a:pt x="0" y="12349"/>
                      <a:pt x="12349" y="0"/>
                      <a:pt x="27582" y="0"/>
                    </a:cubicBezTo>
                    <a:close/>
                  </a:path>
                </a:pathLst>
              </a:custGeom>
              <a:solidFill>
                <a:srgbClr val="F3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txBox="1"/>
              <p:nvPr/>
            </p:nvSpPr>
            <p:spPr>
              <a:xfrm>
                <a:off x="0" y="-47625"/>
                <a:ext cx="864681" cy="10278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71" name="Google Shape;771;p14"/>
          <p:cNvSpPr txBox="1"/>
          <p:nvPr/>
        </p:nvSpPr>
        <p:spPr>
          <a:xfrm>
            <a:off x="2778173" y="515139"/>
            <a:ext cx="10906296" cy="2659190"/>
          </a:xfrm>
          <a:prstGeom prst="rect">
            <a:avLst/>
          </a:prstGeom>
          <a:noFill/>
          <a:ln>
            <a:noFill/>
          </a:ln>
        </p:spPr>
        <p:txBody>
          <a:bodyPr spcFirstLastPara="1" wrap="square" lIns="0" tIns="0" rIns="0" bIns="0" anchor="t" anchorCtr="0">
            <a:spAutoFit/>
          </a:bodyPr>
          <a:lstStyle/>
          <a:p>
            <a:pPr marL="0" lvl="0" indent="0" algn="l" rtl="0">
              <a:lnSpc>
                <a:spcPct val="119989"/>
              </a:lnSpc>
              <a:spcBef>
                <a:spcPts val="0"/>
              </a:spcBef>
              <a:spcAft>
                <a:spcPts val="0"/>
              </a:spcAft>
              <a:buClr>
                <a:schemeClr val="dk1"/>
              </a:buClr>
              <a:buFont typeface="Arial"/>
              <a:buNone/>
            </a:pPr>
            <a:r>
              <a:rPr lang="en-US" sz="7200">
                <a:solidFill>
                  <a:srgbClr val="393A3F"/>
                </a:solidFill>
                <a:latin typeface="Anton"/>
                <a:ea typeface="Anton"/>
                <a:cs typeface="Anton"/>
                <a:sym typeface="Anton"/>
              </a:rPr>
              <a:t>Problem statement</a:t>
            </a:r>
            <a:endParaRPr sz="7200">
              <a:solidFill>
                <a:schemeClr val="dk1"/>
              </a:solidFill>
            </a:endParaRPr>
          </a:p>
          <a:p>
            <a:pPr marL="0" marR="0" lvl="0" indent="0" algn="l" rtl="0">
              <a:lnSpc>
                <a:spcPct val="119996"/>
              </a:lnSpc>
              <a:spcBef>
                <a:spcPts val="0"/>
              </a:spcBef>
              <a:spcAft>
                <a:spcPts val="0"/>
              </a:spcAft>
              <a:buNone/>
            </a:pPr>
            <a:endParaRPr sz="7200">
              <a:solidFill>
                <a:srgbClr val="393A3F"/>
              </a:solidFill>
              <a:latin typeface="Anton"/>
              <a:ea typeface="Anton"/>
              <a:cs typeface="Anton"/>
              <a:sym typeface="Anton"/>
            </a:endParaRPr>
          </a:p>
        </p:txBody>
      </p:sp>
      <p:sp>
        <p:nvSpPr>
          <p:cNvPr id="772" name="Google Shape;772;p14"/>
          <p:cNvSpPr txBox="1"/>
          <p:nvPr/>
        </p:nvSpPr>
        <p:spPr>
          <a:xfrm>
            <a:off x="499832" y="1734189"/>
            <a:ext cx="11350500" cy="3791807"/>
          </a:xfrm>
          <a:prstGeom prst="rect">
            <a:avLst/>
          </a:prstGeom>
          <a:noFill/>
          <a:ln>
            <a:noFill/>
          </a:ln>
        </p:spPr>
        <p:txBody>
          <a:bodyPr spcFirstLastPara="1" wrap="square" lIns="0" tIns="0" rIns="0" bIns="0" anchor="t" anchorCtr="0">
            <a:spAutoFit/>
          </a:bodyPr>
          <a:lstStyle/>
          <a:p>
            <a:pPr marL="0" marR="0" lvl="0" indent="0" algn="just" rtl="0">
              <a:lnSpc>
                <a:spcPct val="140025"/>
              </a:lnSpc>
              <a:spcBef>
                <a:spcPts val="0"/>
              </a:spcBef>
              <a:spcAft>
                <a:spcPts val="0"/>
              </a:spcAft>
              <a:buNone/>
            </a:pPr>
            <a:endParaRPr sz="2400" b="0" i="0" u="none" strike="noStrike" cap="none">
              <a:solidFill>
                <a:srgbClr val="000000"/>
              </a:solidFill>
              <a:latin typeface="Anton" pitchFamily="2" charset="0"/>
              <a:ea typeface="Arimo"/>
              <a:cs typeface="Arimo"/>
              <a:sym typeface="Arimo"/>
            </a:endParaRPr>
          </a:p>
          <a:p>
            <a:pPr marL="0" lvl="0" indent="0" algn="just" rtl="0">
              <a:lnSpc>
                <a:spcPct val="140025"/>
              </a:lnSpc>
              <a:spcBef>
                <a:spcPts val="0"/>
              </a:spcBef>
              <a:spcAft>
                <a:spcPts val="0"/>
              </a:spcAft>
              <a:buSzPts val="1100"/>
              <a:buNone/>
            </a:pPr>
            <a:r>
              <a:rPr lang="en-US" sz="3200">
                <a:latin typeface="Anton" pitchFamily="2" charset="0"/>
                <a:ea typeface="Arimo"/>
                <a:cs typeface="Arimo"/>
                <a:sym typeface="Arimo"/>
              </a:rPr>
              <a:t>In the realm of virology, understanding the structure and infection mechanisms of various viruses is crucial. However, the complexity of these microscopic entities often makes it challenging for students and researchers to grasp these concepts. </a:t>
            </a:r>
            <a:endParaRPr sz="3200">
              <a:latin typeface="Anton" pitchFamily="2" charset="0"/>
              <a:ea typeface="Arimo"/>
              <a:cs typeface="Arimo"/>
              <a:sym typeface="Arimo"/>
            </a:endParaRPr>
          </a:p>
          <a:p>
            <a:pPr marL="0" marR="0" lvl="0" indent="0" algn="just" rtl="0">
              <a:lnSpc>
                <a:spcPct val="140025"/>
              </a:lnSpc>
              <a:spcBef>
                <a:spcPts val="0"/>
              </a:spcBef>
              <a:spcAft>
                <a:spcPts val="0"/>
              </a:spcAft>
              <a:buNone/>
            </a:pPr>
            <a:endParaRPr sz="2400">
              <a:latin typeface="Arimo"/>
              <a:ea typeface="Arimo"/>
              <a:cs typeface="Arimo"/>
              <a:sym typeface="Arimo"/>
            </a:endParaRPr>
          </a:p>
        </p:txBody>
      </p:sp>
      <p:pic>
        <p:nvPicPr>
          <p:cNvPr id="773" name="Google Shape;773;p14"/>
          <p:cNvPicPr preferRelativeResize="0"/>
          <p:nvPr/>
        </p:nvPicPr>
        <p:blipFill>
          <a:blip r:embed="rId3">
            <a:alphaModFix/>
          </a:blip>
          <a:stretch>
            <a:fillRect/>
          </a:stretch>
        </p:blipFill>
        <p:spPr>
          <a:xfrm>
            <a:off x="12486900" y="2382250"/>
            <a:ext cx="4876800" cy="4876800"/>
          </a:xfrm>
          <a:prstGeom prst="rect">
            <a:avLst/>
          </a:prstGeom>
          <a:noFill/>
          <a:ln>
            <a:noFill/>
          </a:ln>
        </p:spPr>
      </p:pic>
      <p:sp>
        <p:nvSpPr>
          <p:cNvPr id="774" name="Google Shape;774;p14"/>
          <p:cNvSpPr/>
          <p:nvPr/>
        </p:nvSpPr>
        <p:spPr>
          <a:xfrm>
            <a:off x="16085332" y="6485072"/>
            <a:ext cx="836443" cy="1333460"/>
          </a:xfrm>
          <a:custGeom>
            <a:avLst/>
            <a:gdLst/>
            <a:ahLst/>
            <a:cxnLst/>
            <a:rect l="l" t="t" r="r" b="b"/>
            <a:pathLst>
              <a:path w="836443" h="1333460" extrusionOk="0">
                <a:moveTo>
                  <a:pt x="0" y="0"/>
                </a:moveTo>
                <a:lnTo>
                  <a:pt x="836443" y="0"/>
                </a:lnTo>
                <a:lnTo>
                  <a:pt x="836443" y="1333460"/>
                </a:lnTo>
                <a:lnTo>
                  <a:pt x="0" y="1333460"/>
                </a:lnTo>
                <a:lnTo>
                  <a:pt x="0" y="0"/>
                </a:lnTo>
                <a:close/>
              </a:path>
            </a:pathLst>
          </a:custGeom>
          <a:blipFill rotWithShape="1">
            <a:blip r:embed="rId4">
              <a:alphaModFix/>
            </a:blip>
            <a:stretch>
              <a:fillRect/>
            </a:stretch>
          </a:blipFill>
          <a:ln>
            <a:noFill/>
          </a:ln>
        </p:spPr>
        <p:txBody>
          <a:bodyPr/>
          <a:lstStyle/>
          <a:p>
            <a:endParaRPr lang="vi-VN"/>
          </a:p>
        </p:txBody>
      </p:sp>
      <p:pic>
        <p:nvPicPr>
          <p:cNvPr id="775" name="Google Shape;775;p14"/>
          <p:cNvPicPr preferRelativeResize="0"/>
          <p:nvPr/>
        </p:nvPicPr>
        <p:blipFill>
          <a:blip r:embed="rId5">
            <a:alphaModFix/>
          </a:blip>
          <a:stretch>
            <a:fillRect/>
          </a:stretch>
        </p:blipFill>
        <p:spPr>
          <a:xfrm>
            <a:off x="499832" y="5986707"/>
            <a:ext cx="1333450" cy="1139307"/>
          </a:xfrm>
          <a:prstGeom prst="rect">
            <a:avLst/>
          </a:prstGeom>
          <a:noFill/>
          <a:ln>
            <a:noFill/>
          </a:ln>
        </p:spPr>
      </p:pic>
      <p:sp>
        <p:nvSpPr>
          <p:cNvPr id="776" name="Google Shape;776;p14"/>
          <p:cNvSpPr txBox="1"/>
          <p:nvPr/>
        </p:nvSpPr>
        <p:spPr>
          <a:xfrm>
            <a:off x="1941964" y="6358143"/>
            <a:ext cx="9064500" cy="3804088"/>
          </a:xfrm>
          <a:prstGeom prst="rect">
            <a:avLst/>
          </a:prstGeom>
          <a:noFill/>
          <a:ln>
            <a:noFill/>
          </a:ln>
        </p:spPr>
        <p:txBody>
          <a:bodyPr spcFirstLastPara="1" wrap="square" lIns="91425" tIns="91425" rIns="91425" bIns="91425" anchor="t" anchorCtr="0">
            <a:spAutoFit/>
          </a:bodyPr>
          <a:lstStyle/>
          <a:p>
            <a:pPr marL="0" lvl="0" indent="0" algn="just" rtl="0">
              <a:lnSpc>
                <a:spcPct val="140025"/>
              </a:lnSpc>
              <a:spcBef>
                <a:spcPts val="0"/>
              </a:spcBef>
              <a:spcAft>
                <a:spcPts val="0"/>
              </a:spcAft>
              <a:buNone/>
            </a:pPr>
            <a:r>
              <a:rPr lang="en-US" sz="2800">
                <a:solidFill>
                  <a:schemeClr val="dk1"/>
                </a:solidFill>
                <a:latin typeface="Anton" pitchFamily="2" charset="0"/>
                <a:ea typeface="Arimo"/>
                <a:cs typeface="Arimo"/>
                <a:sym typeface="Arimo"/>
              </a:rPr>
              <a:t>Providing an interactive platform where users can choose from various types of viruses for focused study. </a:t>
            </a:r>
            <a:endParaRPr sz="2800">
              <a:solidFill>
                <a:schemeClr val="dk1"/>
              </a:solidFill>
              <a:latin typeface="Anton" pitchFamily="2" charset="0"/>
              <a:ea typeface="Arimo"/>
              <a:cs typeface="Arimo"/>
              <a:sym typeface="Arimo"/>
            </a:endParaRPr>
          </a:p>
          <a:p>
            <a:pPr marL="914400" lvl="0" indent="-381000" algn="just" rtl="0">
              <a:lnSpc>
                <a:spcPct val="140025"/>
              </a:lnSpc>
              <a:spcBef>
                <a:spcPts val="0"/>
              </a:spcBef>
              <a:spcAft>
                <a:spcPts val="0"/>
              </a:spcAft>
              <a:buClr>
                <a:schemeClr val="dk1"/>
              </a:buClr>
              <a:buSzPts val="2400"/>
              <a:buFont typeface="Arimo"/>
              <a:buChar char="●"/>
            </a:pPr>
            <a:r>
              <a:rPr lang="en-US" sz="2800">
                <a:solidFill>
                  <a:schemeClr val="dk1"/>
                </a:solidFill>
                <a:latin typeface="Anton" pitchFamily="2" charset="0"/>
                <a:ea typeface="Arimo"/>
                <a:cs typeface="Arimo"/>
                <a:sym typeface="Arimo"/>
              </a:rPr>
              <a:t>View the detailed structure of a specific virus to understand its composition</a:t>
            </a:r>
            <a:endParaRPr sz="2800">
              <a:solidFill>
                <a:schemeClr val="dk1"/>
              </a:solidFill>
              <a:latin typeface="Anton" pitchFamily="2" charset="0"/>
              <a:ea typeface="Arimo"/>
              <a:cs typeface="Arimo"/>
              <a:sym typeface="Arimo"/>
            </a:endParaRPr>
          </a:p>
          <a:p>
            <a:pPr marL="914400" lvl="0" indent="-381000" algn="just" rtl="0">
              <a:lnSpc>
                <a:spcPct val="140025"/>
              </a:lnSpc>
              <a:spcBef>
                <a:spcPts val="0"/>
              </a:spcBef>
              <a:spcAft>
                <a:spcPts val="0"/>
              </a:spcAft>
              <a:buClr>
                <a:schemeClr val="dk1"/>
              </a:buClr>
              <a:buSzPts val="2400"/>
              <a:buFont typeface="Arimo"/>
              <a:buChar char="●"/>
            </a:pPr>
            <a:r>
              <a:rPr lang="en-US" sz="2800">
                <a:solidFill>
                  <a:schemeClr val="dk1"/>
                </a:solidFill>
                <a:latin typeface="Anton" pitchFamily="2" charset="0"/>
                <a:ea typeface="Arimo"/>
                <a:cs typeface="Arimo"/>
                <a:sym typeface="Arimo"/>
              </a:rPr>
              <a:t>Examine the detailed infection mechanism to learn how it operates.</a:t>
            </a:r>
            <a:endParaRPr sz="1600">
              <a:latin typeface="Anton" pitchFamily="2" charset="0"/>
            </a:endParaRPr>
          </a:p>
        </p:txBody>
      </p:sp>
      <p:grpSp>
        <p:nvGrpSpPr>
          <p:cNvPr id="2" name="Google Shape;648;p13">
            <a:extLst>
              <a:ext uri="{FF2B5EF4-FFF2-40B4-BE49-F238E27FC236}">
                <a16:creationId xmlns:a16="http://schemas.microsoft.com/office/drawing/2014/main" id="{12960B84-E1F4-8BE4-EBD2-41D7EFA55F71}"/>
              </a:ext>
            </a:extLst>
          </p:cNvPr>
          <p:cNvGrpSpPr/>
          <p:nvPr/>
        </p:nvGrpSpPr>
        <p:grpSpPr>
          <a:xfrm>
            <a:off x="499832" y="297031"/>
            <a:ext cx="2065565" cy="1437158"/>
            <a:chOff x="0" y="-47625"/>
            <a:chExt cx="544017" cy="378511"/>
          </a:xfrm>
        </p:grpSpPr>
        <p:sp>
          <p:nvSpPr>
            <p:cNvPr id="3" name="Google Shape;649;p13">
              <a:extLst>
                <a:ext uri="{FF2B5EF4-FFF2-40B4-BE49-F238E27FC236}">
                  <a16:creationId xmlns:a16="http://schemas.microsoft.com/office/drawing/2014/main" id="{74C5C388-9C78-8897-4D62-207353D7FED1}"/>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50BAE68A-0C95-9598-58F4-D8E67D258573}"/>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F8783DF1-6B65-4D8F-D46E-B5974663584B}"/>
              </a:ext>
            </a:extLst>
          </p:cNvPr>
          <p:cNvSpPr txBox="1"/>
          <p:nvPr/>
        </p:nvSpPr>
        <p:spPr>
          <a:xfrm>
            <a:off x="1079536" y="530226"/>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780"/>
        <p:cNvGrpSpPr/>
        <p:nvPr/>
      </p:nvGrpSpPr>
      <p:grpSpPr>
        <a:xfrm>
          <a:off x="0" y="0"/>
          <a:ext cx="0" cy="0"/>
          <a:chOff x="0" y="0"/>
          <a:chExt cx="0" cy="0"/>
        </a:xfrm>
      </p:grpSpPr>
      <p:pic>
        <p:nvPicPr>
          <p:cNvPr id="853" name="Google Shape;853;p15"/>
          <p:cNvPicPr preferRelativeResize="0"/>
          <p:nvPr/>
        </p:nvPicPr>
        <p:blipFill rotWithShape="1">
          <a:blip r:embed="rId3">
            <a:alphaModFix/>
          </a:blip>
          <a:srcRect l="7250" t="6891" r="3609" b="6433"/>
          <a:stretch/>
        </p:blipFill>
        <p:spPr>
          <a:xfrm>
            <a:off x="1981200" y="1473200"/>
            <a:ext cx="14935200" cy="8813800"/>
          </a:xfrm>
          <a:prstGeom prst="rect">
            <a:avLst/>
          </a:prstGeom>
          <a:noFill/>
          <a:ln>
            <a:noFill/>
          </a:ln>
        </p:spPr>
      </p:pic>
      <p:sp>
        <p:nvSpPr>
          <p:cNvPr id="781" name="Google Shape;781;p15"/>
          <p:cNvSpPr txBox="1"/>
          <p:nvPr/>
        </p:nvSpPr>
        <p:spPr>
          <a:xfrm>
            <a:off x="2574350" y="512346"/>
            <a:ext cx="8832600" cy="1108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a:solidFill>
                  <a:srgbClr val="393A3F"/>
                </a:solidFill>
                <a:latin typeface="Anton"/>
                <a:ea typeface="Anton"/>
                <a:cs typeface="Anton"/>
                <a:sym typeface="Anton"/>
              </a:rPr>
              <a:t>Use case diagram</a:t>
            </a:r>
            <a:r>
              <a:rPr lang="en-US" sz="7200" b="0" i="0" u="none" strike="noStrike" cap="none">
                <a:solidFill>
                  <a:srgbClr val="393A3F"/>
                </a:solidFill>
                <a:latin typeface="Anton"/>
                <a:ea typeface="Anton"/>
                <a:cs typeface="Anton"/>
                <a:sym typeface="Anton"/>
              </a:rPr>
              <a:t> </a:t>
            </a:r>
            <a:endParaRPr sz="7200"/>
          </a:p>
        </p:txBody>
      </p:sp>
      <p:sp>
        <p:nvSpPr>
          <p:cNvPr id="839" name="Google Shape;839;p15"/>
          <p:cNvSpPr txBox="1"/>
          <p:nvPr/>
        </p:nvSpPr>
        <p:spPr>
          <a:xfrm>
            <a:off x="1028625" y="5501325"/>
            <a:ext cx="9669000" cy="246000"/>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endParaRPr sz="1599" b="0" i="0" u="none" strike="noStrike" cap="none">
              <a:solidFill>
                <a:srgbClr val="000000"/>
              </a:solidFill>
              <a:latin typeface="Arimo"/>
              <a:ea typeface="Arimo"/>
              <a:cs typeface="Arimo"/>
              <a:sym typeface="Arimo"/>
            </a:endParaRPr>
          </a:p>
        </p:txBody>
      </p:sp>
      <p:grpSp>
        <p:nvGrpSpPr>
          <p:cNvPr id="840" name="Google Shape;840;p15"/>
          <p:cNvGrpSpPr/>
          <p:nvPr/>
        </p:nvGrpSpPr>
        <p:grpSpPr>
          <a:xfrm rot="2821008">
            <a:off x="16959926" y="165868"/>
            <a:ext cx="1057412" cy="1194325"/>
            <a:chOff x="-95788" y="-89271"/>
            <a:chExt cx="1409883" cy="1592433"/>
          </a:xfrm>
        </p:grpSpPr>
        <p:grpSp>
          <p:nvGrpSpPr>
            <p:cNvPr id="841" name="Google Shape;841;p15"/>
            <p:cNvGrpSpPr/>
            <p:nvPr/>
          </p:nvGrpSpPr>
          <p:grpSpPr>
            <a:xfrm rot="-2821008">
              <a:off x="134749" y="283003"/>
              <a:ext cx="943438" cy="1040647"/>
              <a:chOff x="0" y="-47625"/>
              <a:chExt cx="343153" cy="378511"/>
            </a:xfrm>
          </p:grpSpPr>
          <p:sp>
            <p:nvSpPr>
              <p:cNvPr id="842" name="Google Shape;842;p15"/>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4" name="Google Shape;844;p15"/>
            <p:cNvGrpSpPr/>
            <p:nvPr/>
          </p:nvGrpSpPr>
          <p:grpSpPr>
            <a:xfrm rot="-2821008">
              <a:off x="140122" y="90242"/>
              <a:ext cx="943438" cy="1040647"/>
              <a:chOff x="0" y="-47625"/>
              <a:chExt cx="343153" cy="378511"/>
            </a:xfrm>
          </p:grpSpPr>
          <p:sp>
            <p:nvSpPr>
              <p:cNvPr id="845" name="Google Shape;845;p15"/>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7" name="Google Shape;847;p15"/>
            <p:cNvGrpSpPr/>
            <p:nvPr/>
          </p:nvGrpSpPr>
          <p:grpSpPr>
            <a:xfrm>
              <a:off x="625032" y="253446"/>
              <a:ext cx="69946" cy="699445"/>
              <a:chOff x="0" y="-47625"/>
              <a:chExt cx="31856" cy="318558"/>
            </a:xfrm>
          </p:grpSpPr>
          <p:sp>
            <p:nvSpPr>
              <p:cNvPr id="848" name="Google Shape;848;p15"/>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5"/>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0" name="Google Shape;850;p15"/>
            <p:cNvGrpSpPr/>
            <p:nvPr/>
          </p:nvGrpSpPr>
          <p:grpSpPr>
            <a:xfrm rot="5400000">
              <a:off x="676029" y="305730"/>
              <a:ext cx="72519" cy="699445"/>
              <a:chOff x="0" y="-47625"/>
              <a:chExt cx="33028" cy="318558"/>
            </a:xfrm>
          </p:grpSpPr>
          <p:sp>
            <p:nvSpPr>
              <p:cNvPr id="851" name="Google Shape;851;p15"/>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5"/>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CD2E74D9-D859-95D3-CAB3-03291208BF18}"/>
              </a:ext>
            </a:extLst>
          </p:cNvPr>
          <p:cNvGrpSpPr/>
          <p:nvPr/>
        </p:nvGrpSpPr>
        <p:grpSpPr>
          <a:xfrm>
            <a:off x="208109" y="183388"/>
            <a:ext cx="2065565" cy="1437158"/>
            <a:chOff x="0" y="-47625"/>
            <a:chExt cx="544017" cy="378511"/>
          </a:xfrm>
        </p:grpSpPr>
        <p:sp>
          <p:nvSpPr>
            <p:cNvPr id="3" name="Google Shape;649;p13">
              <a:extLst>
                <a:ext uri="{FF2B5EF4-FFF2-40B4-BE49-F238E27FC236}">
                  <a16:creationId xmlns:a16="http://schemas.microsoft.com/office/drawing/2014/main" id="{85F5F2AE-FFDF-E378-12BD-C0206146509C}"/>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896377A5-D6A7-38C4-AC3E-CE5A19B8C9EE}"/>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3EB1EC6D-C5FA-4823-34F6-BE4A828C7CC0}"/>
              </a:ext>
            </a:extLst>
          </p:cNvPr>
          <p:cNvSpPr txBox="1"/>
          <p:nvPr/>
        </p:nvSpPr>
        <p:spPr>
          <a:xfrm>
            <a:off x="787813" y="416583"/>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857"/>
        <p:cNvGrpSpPr/>
        <p:nvPr/>
      </p:nvGrpSpPr>
      <p:grpSpPr>
        <a:xfrm>
          <a:off x="0" y="0"/>
          <a:ext cx="0" cy="0"/>
          <a:chOff x="0" y="0"/>
          <a:chExt cx="0" cy="0"/>
        </a:xfrm>
      </p:grpSpPr>
      <p:sp>
        <p:nvSpPr>
          <p:cNvPr id="904" name="Google Shape;904;p16"/>
          <p:cNvSpPr txBox="1"/>
          <p:nvPr/>
        </p:nvSpPr>
        <p:spPr>
          <a:xfrm>
            <a:off x="2477468" y="218108"/>
            <a:ext cx="8631900" cy="2438100"/>
          </a:xfrm>
          <a:prstGeom prst="rect">
            <a:avLst/>
          </a:prstGeom>
          <a:noFill/>
          <a:ln>
            <a:noFill/>
          </a:ln>
        </p:spPr>
        <p:txBody>
          <a:bodyPr spcFirstLastPara="1" wrap="square" lIns="0" tIns="0" rIns="0" bIns="0" anchor="t" anchorCtr="0">
            <a:spAutoFit/>
          </a:bodyPr>
          <a:lstStyle/>
          <a:p>
            <a:pPr marL="0" lvl="0" indent="0" algn="l" rtl="0">
              <a:lnSpc>
                <a:spcPct val="119989"/>
              </a:lnSpc>
              <a:spcBef>
                <a:spcPts val="0"/>
              </a:spcBef>
              <a:spcAft>
                <a:spcPts val="0"/>
              </a:spcAft>
              <a:buClr>
                <a:schemeClr val="dk1"/>
              </a:buClr>
              <a:buFont typeface="Arial"/>
              <a:buNone/>
            </a:pPr>
            <a:r>
              <a:rPr lang="en-US" sz="7200">
                <a:solidFill>
                  <a:srgbClr val="393A3F"/>
                </a:solidFill>
                <a:latin typeface="Anton"/>
                <a:ea typeface="Anton"/>
                <a:cs typeface="Anton"/>
                <a:sym typeface="Anton"/>
              </a:rPr>
              <a:t>General class diagram</a:t>
            </a:r>
            <a:endParaRPr sz="7200">
              <a:solidFill>
                <a:schemeClr val="dk1"/>
              </a:solidFill>
            </a:endParaRPr>
          </a:p>
          <a:p>
            <a:pPr marL="0" marR="0" lvl="0" indent="0" algn="l" rtl="0">
              <a:lnSpc>
                <a:spcPct val="119996"/>
              </a:lnSpc>
              <a:spcBef>
                <a:spcPts val="0"/>
              </a:spcBef>
              <a:spcAft>
                <a:spcPts val="0"/>
              </a:spcAft>
              <a:buNone/>
            </a:pPr>
            <a:endParaRPr sz="7200">
              <a:solidFill>
                <a:srgbClr val="393A3F"/>
              </a:solidFill>
              <a:latin typeface="Anton"/>
              <a:ea typeface="Anton"/>
              <a:cs typeface="Anton"/>
              <a:sym typeface="Anton"/>
            </a:endParaRPr>
          </a:p>
        </p:txBody>
      </p:sp>
      <p:grpSp>
        <p:nvGrpSpPr>
          <p:cNvPr id="911" name="Google Shape;911;p16"/>
          <p:cNvGrpSpPr/>
          <p:nvPr/>
        </p:nvGrpSpPr>
        <p:grpSpPr>
          <a:xfrm rot="2821008">
            <a:off x="16959926" y="165868"/>
            <a:ext cx="1057412" cy="1194325"/>
            <a:chOff x="-95788" y="-89271"/>
            <a:chExt cx="1409883" cy="1592433"/>
          </a:xfrm>
        </p:grpSpPr>
        <p:grpSp>
          <p:nvGrpSpPr>
            <p:cNvPr id="912" name="Google Shape;912;p16"/>
            <p:cNvGrpSpPr/>
            <p:nvPr/>
          </p:nvGrpSpPr>
          <p:grpSpPr>
            <a:xfrm rot="-2821008">
              <a:off x="134749" y="283003"/>
              <a:ext cx="943438" cy="1040647"/>
              <a:chOff x="0" y="-47625"/>
              <a:chExt cx="343153" cy="378511"/>
            </a:xfrm>
          </p:grpSpPr>
          <p:sp>
            <p:nvSpPr>
              <p:cNvPr id="913" name="Google Shape;913;p1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5" name="Google Shape;915;p16"/>
            <p:cNvGrpSpPr/>
            <p:nvPr/>
          </p:nvGrpSpPr>
          <p:grpSpPr>
            <a:xfrm rot="-2821008">
              <a:off x="140122" y="90242"/>
              <a:ext cx="943438" cy="1040647"/>
              <a:chOff x="0" y="-47625"/>
              <a:chExt cx="343153" cy="378511"/>
            </a:xfrm>
          </p:grpSpPr>
          <p:sp>
            <p:nvSpPr>
              <p:cNvPr id="916" name="Google Shape;916;p1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8" name="Google Shape;918;p16"/>
            <p:cNvGrpSpPr/>
            <p:nvPr/>
          </p:nvGrpSpPr>
          <p:grpSpPr>
            <a:xfrm>
              <a:off x="625032" y="253446"/>
              <a:ext cx="69946" cy="699445"/>
              <a:chOff x="0" y="-47625"/>
              <a:chExt cx="31856" cy="318558"/>
            </a:xfrm>
          </p:grpSpPr>
          <p:sp>
            <p:nvSpPr>
              <p:cNvPr id="919" name="Google Shape;919;p16"/>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1" name="Google Shape;921;p16"/>
            <p:cNvGrpSpPr/>
            <p:nvPr/>
          </p:nvGrpSpPr>
          <p:grpSpPr>
            <a:xfrm rot="5400000">
              <a:off x="676029" y="305730"/>
              <a:ext cx="72519" cy="699445"/>
              <a:chOff x="0" y="-47625"/>
              <a:chExt cx="33028" cy="318558"/>
            </a:xfrm>
          </p:grpSpPr>
          <p:sp>
            <p:nvSpPr>
              <p:cNvPr id="922" name="Google Shape;922;p16"/>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925" name="Google Shape;925;p16"/>
          <p:cNvPicPr preferRelativeResize="0"/>
          <p:nvPr/>
        </p:nvPicPr>
        <p:blipFill>
          <a:blip r:embed="rId3">
            <a:alphaModFix/>
          </a:blip>
          <a:stretch>
            <a:fillRect/>
          </a:stretch>
        </p:blipFill>
        <p:spPr>
          <a:xfrm>
            <a:off x="1504325" y="3811872"/>
            <a:ext cx="1747825" cy="1774637"/>
          </a:xfrm>
          <a:prstGeom prst="rect">
            <a:avLst/>
          </a:prstGeom>
          <a:noFill/>
          <a:ln>
            <a:noFill/>
          </a:ln>
        </p:spPr>
      </p:pic>
      <p:grpSp>
        <p:nvGrpSpPr>
          <p:cNvPr id="2" name="Google Shape;648;p13">
            <a:extLst>
              <a:ext uri="{FF2B5EF4-FFF2-40B4-BE49-F238E27FC236}">
                <a16:creationId xmlns:a16="http://schemas.microsoft.com/office/drawing/2014/main" id="{B09801BA-301B-7D3B-D0A9-9DE5311F32CC}"/>
              </a:ext>
            </a:extLst>
          </p:cNvPr>
          <p:cNvGrpSpPr/>
          <p:nvPr/>
        </p:nvGrpSpPr>
        <p:grpSpPr>
          <a:xfrm>
            <a:off x="166425" y="0"/>
            <a:ext cx="2065565" cy="1437158"/>
            <a:chOff x="0" y="-47625"/>
            <a:chExt cx="544017" cy="378511"/>
          </a:xfrm>
        </p:grpSpPr>
        <p:sp>
          <p:nvSpPr>
            <p:cNvPr id="3" name="Google Shape;649;p13">
              <a:extLst>
                <a:ext uri="{FF2B5EF4-FFF2-40B4-BE49-F238E27FC236}">
                  <a16:creationId xmlns:a16="http://schemas.microsoft.com/office/drawing/2014/main" id="{4C05FF37-2FA8-1AF5-6E01-E46BB1DD9C0E}"/>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314A244B-CA33-8F90-1B74-64E2926F757D}"/>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EAD60B65-7813-38CC-2A30-26516E9EC5BD}"/>
              </a:ext>
            </a:extLst>
          </p:cNvPr>
          <p:cNvSpPr txBox="1"/>
          <p:nvPr/>
        </p:nvSpPr>
        <p:spPr>
          <a:xfrm>
            <a:off x="746129" y="23319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04</a:t>
            </a:r>
            <a:endParaRPr/>
          </a:p>
        </p:txBody>
      </p:sp>
      <p:pic>
        <p:nvPicPr>
          <p:cNvPr id="7" name="Hình ảnh 6" descr="Ảnh có chứa văn bản, biểu đồ, ảnh chụp màn hình, hàng&#10;&#10;Mô tả được tạo tự động">
            <a:extLst>
              <a:ext uri="{FF2B5EF4-FFF2-40B4-BE49-F238E27FC236}">
                <a16:creationId xmlns:a16="http://schemas.microsoft.com/office/drawing/2014/main" id="{550028D9-FEE0-E6D0-096F-076255D8A685}"/>
              </a:ext>
            </a:extLst>
          </p:cNvPr>
          <p:cNvPicPr>
            <a:picLocks noChangeAspect="1"/>
          </p:cNvPicPr>
          <p:nvPr/>
        </p:nvPicPr>
        <p:blipFill>
          <a:blip r:embed="rId4"/>
          <a:stretch>
            <a:fillRect/>
          </a:stretch>
        </p:blipFill>
        <p:spPr>
          <a:xfrm>
            <a:off x="0" y="1532776"/>
            <a:ext cx="18288000" cy="79431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857"/>
        <p:cNvGrpSpPr/>
        <p:nvPr/>
      </p:nvGrpSpPr>
      <p:grpSpPr>
        <a:xfrm>
          <a:off x="0" y="0"/>
          <a:ext cx="0" cy="0"/>
          <a:chOff x="0" y="0"/>
          <a:chExt cx="0" cy="0"/>
        </a:xfrm>
      </p:grpSpPr>
      <p:sp>
        <p:nvSpPr>
          <p:cNvPr id="904" name="Google Shape;904;p16"/>
          <p:cNvSpPr txBox="1"/>
          <p:nvPr/>
        </p:nvSpPr>
        <p:spPr>
          <a:xfrm>
            <a:off x="2477468" y="218108"/>
            <a:ext cx="8631900" cy="2659190"/>
          </a:xfrm>
          <a:prstGeom prst="rect">
            <a:avLst/>
          </a:prstGeom>
          <a:noFill/>
          <a:ln>
            <a:noFill/>
          </a:ln>
        </p:spPr>
        <p:txBody>
          <a:bodyPr spcFirstLastPara="1" wrap="square" lIns="0" tIns="0" rIns="0" bIns="0" anchor="t" anchorCtr="0">
            <a:spAutoFit/>
          </a:bodyPr>
          <a:lstStyle/>
          <a:p>
            <a:pPr marL="0" lvl="0" indent="0" algn="l" rtl="0">
              <a:lnSpc>
                <a:spcPct val="119989"/>
              </a:lnSpc>
              <a:spcBef>
                <a:spcPts val="0"/>
              </a:spcBef>
              <a:spcAft>
                <a:spcPts val="0"/>
              </a:spcAft>
              <a:buClr>
                <a:schemeClr val="dk1"/>
              </a:buClr>
              <a:buFont typeface="Arial"/>
              <a:buNone/>
            </a:pPr>
            <a:r>
              <a:rPr lang="en-US" sz="7200">
                <a:solidFill>
                  <a:srgbClr val="393A3F"/>
                </a:solidFill>
                <a:latin typeface="Anton"/>
                <a:ea typeface="Anton"/>
                <a:cs typeface="Anton"/>
                <a:sym typeface="Anton"/>
              </a:rPr>
              <a:t>Detail class diagram</a:t>
            </a:r>
            <a:endParaRPr sz="7200">
              <a:solidFill>
                <a:schemeClr val="dk1"/>
              </a:solidFill>
            </a:endParaRPr>
          </a:p>
          <a:p>
            <a:pPr marL="0" marR="0" lvl="0" indent="0" algn="l" rtl="0">
              <a:lnSpc>
                <a:spcPct val="119996"/>
              </a:lnSpc>
              <a:spcBef>
                <a:spcPts val="0"/>
              </a:spcBef>
              <a:spcAft>
                <a:spcPts val="0"/>
              </a:spcAft>
              <a:buNone/>
            </a:pPr>
            <a:endParaRPr sz="7200">
              <a:solidFill>
                <a:srgbClr val="393A3F"/>
              </a:solidFill>
              <a:latin typeface="Anton"/>
              <a:ea typeface="Anton"/>
              <a:cs typeface="Anton"/>
              <a:sym typeface="Anton"/>
            </a:endParaRPr>
          </a:p>
        </p:txBody>
      </p:sp>
      <p:grpSp>
        <p:nvGrpSpPr>
          <p:cNvPr id="911" name="Google Shape;911;p16"/>
          <p:cNvGrpSpPr/>
          <p:nvPr/>
        </p:nvGrpSpPr>
        <p:grpSpPr>
          <a:xfrm rot="2821008">
            <a:off x="16959926" y="165868"/>
            <a:ext cx="1057412" cy="1194325"/>
            <a:chOff x="-95788" y="-89271"/>
            <a:chExt cx="1409883" cy="1592433"/>
          </a:xfrm>
        </p:grpSpPr>
        <p:grpSp>
          <p:nvGrpSpPr>
            <p:cNvPr id="912" name="Google Shape;912;p16"/>
            <p:cNvGrpSpPr/>
            <p:nvPr/>
          </p:nvGrpSpPr>
          <p:grpSpPr>
            <a:xfrm rot="-2821008">
              <a:off x="134749" y="283003"/>
              <a:ext cx="943438" cy="1040647"/>
              <a:chOff x="0" y="-47625"/>
              <a:chExt cx="343153" cy="378511"/>
            </a:xfrm>
          </p:grpSpPr>
          <p:sp>
            <p:nvSpPr>
              <p:cNvPr id="913" name="Google Shape;913;p1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u="none" strike="noStrike" cap="none">
                  <a:solidFill>
                    <a:schemeClr val="dk1"/>
                  </a:solidFill>
                  <a:latin typeface="Calibri"/>
                  <a:ea typeface="Calibri"/>
                  <a:cs typeface="Calibri"/>
                  <a:sym typeface="Calibri"/>
                </a:endParaRPr>
              </a:p>
            </p:txBody>
          </p:sp>
        </p:grpSp>
        <p:grpSp>
          <p:nvGrpSpPr>
            <p:cNvPr id="915" name="Google Shape;915;p16"/>
            <p:cNvGrpSpPr/>
            <p:nvPr/>
          </p:nvGrpSpPr>
          <p:grpSpPr>
            <a:xfrm rot="-2821008">
              <a:off x="140122" y="90242"/>
              <a:ext cx="943438" cy="1040647"/>
              <a:chOff x="0" y="-47625"/>
              <a:chExt cx="343153" cy="378511"/>
            </a:xfrm>
          </p:grpSpPr>
          <p:sp>
            <p:nvSpPr>
              <p:cNvPr id="916" name="Google Shape;916;p16"/>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txBox="1"/>
              <p:nvPr/>
            </p:nvSpPr>
            <p:spPr>
              <a:xfrm>
                <a:off x="0" y="-47625"/>
                <a:ext cx="343153" cy="378511"/>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u="none" strike="noStrike" cap="none">
                  <a:solidFill>
                    <a:schemeClr val="dk1"/>
                  </a:solidFill>
                  <a:latin typeface="Calibri"/>
                  <a:ea typeface="Calibri"/>
                  <a:cs typeface="Calibri"/>
                  <a:sym typeface="Calibri"/>
                </a:endParaRPr>
              </a:p>
            </p:txBody>
          </p:sp>
        </p:grpSp>
        <p:grpSp>
          <p:nvGrpSpPr>
            <p:cNvPr id="918" name="Google Shape;918;p16"/>
            <p:cNvGrpSpPr/>
            <p:nvPr/>
          </p:nvGrpSpPr>
          <p:grpSpPr>
            <a:xfrm>
              <a:off x="625032" y="253446"/>
              <a:ext cx="69946" cy="699445"/>
              <a:chOff x="0" y="-47625"/>
              <a:chExt cx="31856" cy="318558"/>
            </a:xfrm>
          </p:grpSpPr>
          <p:sp>
            <p:nvSpPr>
              <p:cNvPr id="919" name="Google Shape;919;p16"/>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txBox="1"/>
              <p:nvPr/>
            </p:nvSpPr>
            <p:spPr>
              <a:xfrm>
                <a:off x="0" y="-47625"/>
                <a:ext cx="31856"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u="none" strike="noStrike" cap="none">
                  <a:solidFill>
                    <a:schemeClr val="dk1"/>
                  </a:solidFill>
                  <a:latin typeface="Calibri"/>
                  <a:ea typeface="Calibri"/>
                  <a:cs typeface="Calibri"/>
                  <a:sym typeface="Calibri"/>
                </a:endParaRPr>
              </a:p>
            </p:txBody>
          </p:sp>
        </p:grpSp>
        <p:grpSp>
          <p:nvGrpSpPr>
            <p:cNvPr id="921" name="Google Shape;921;p16"/>
            <p:cNvGrpSpPr/>
            <p:nvPr/>
          </p:nvGrpSpPr>
          <p:grpSpPr>
            <a:xfrm rot="5400000">
              <a:off x="676029" y="305730"/>
              <a:ext cx="72519" cy="699445"/>
              <a:chOff x="0" y="-47625"/>
              <a:chExt cx="33028" cy="318558"/>
            </a:xfrm>
          </p:grpSpPr>
          <p:sp>
            <p:nvSpPr>
              <p:cNvPr id="922" name="Google Shape;922;p16"/>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txBox="1"/>
              <p:nvPr/>
            </p:nvSpPr>
            <p:spPr>
              <a:xfrm>
                <a:off x="0" y="-47625"/>
                <a:ext cx="33028" cy="318558"/>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B09801BA-301B-7D3B-D0A9-9DE5311F32CC}"/>
              </a:ext>
            </a:extLst>
          </p:cNvPr>
          <p:cNvGrpSpPr/>
          <p:nvPr/>
        </p:nvGrpSpPr>
        <p:grpSpPr>
          <a:xfrm>
            <a:off x="166425" y="0"/>
            <a:ext cx="2065565" cy="1437158"/>
            <a:chOff x="0" y="-47625"/>
            <a:chExt cx="544017" cy="378511"/>
          </a:xfrm>
        </p:grpSpPr>
        <p:sp>
          <p:nvSpPr>
            <p:cNvPr id="3" name="Google Shape;649;p13">
              <a:extLst>
                <a:ext uri="{FF2B5EF4-FFF2-40B4-BE49-F238E27FC236}">
                  <a16:creationId xmlns:a16="http://schemas.microsoft.com/office/drawing/2014/main" id="{4C05FF37-2FA8-1AF5-6E01-E46BB1DD9C0E}"/>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314A244B-CA33-8F90-1B74-64E2926F757D}"/>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EAD60B65-7813-38CC-2A30-26516E9EC5BD}"/>
              </a:ext>
            </a:extLst>
          </p:cNvPr>
          <p:cNvSpPr txBox="1"/>
          <p:nvPr/>
        </p:nvSpPr>
        <p:spPr>
          <a:xfrm>
            <a:off x="746129" y="23319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u="none" strike="noStrike" cap="none">
                <a:solidFill>
                  <a:srgbClr val="FFFFFF"/>
                </a:solidFill>
                <a:latin typeface="Anton"/>
                <a:ea typeface="Anton"/>
                <a:cs typeface="Anton"/>
                <a:sym typeface="Anton"/>
              </a:rPr>
              <a:t>05</a:t>
            </a:r>
            <a:endParaRPr/>
          </a:p>
        </p:txBody>
      </p:sp>
      <p:sp>
        <p:nvSpPr>
          <p:cNvPr id="7" name="Google Shape;904;p16">
            <a:extLst>
              <a:ext uri="{FF2B5EF4-FFF2-40B4-BE49-F238E27FC236}">
                <a16:creationId xmlns:a16="http://schemas.microsoft.com/office/drawing/2014/main" id="{43D0CC64-82E9-A4BE-F8AB-ADE815AB166B}"/>
              </a:ext>
            </a:extLst>
          </p:cNvPr>
          <p:cNvSpPr txBox="1"/>
          <p:nvPr/>
        </p:nvSpPr>
        <p:spPr>
          <a:xfrm>
            <a:off x="7593518" y="9400603"/>
            <a:ext cx="3760282" cy="886397"/>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4800">
                <a:solidFill>
                  <a:srgbClr val="393A3F"/>
                </a:solidFill>
                <a:latin typeface="Anton"/>
                <a:ea typeface="Anton"/>
                <a:cs typeface="Anton"/>
                <a:sym typeface="Anton"/>
              </a:rPr>
              <a:t>package “</a:t>
            </a:r>
            <a:r>
              <a:rPr lang="en-US" sz="4800" err="1">
                <a:solidFill>
                  <a:srgbClr val="393A3F"/>
                </a:solidFill>
                <a:latin typeface="Anton"/>
                <a:ea typeface="Anton"/>
                <a:cs typeface="Anton"/>
                <a:sym typeface="Anton"/>
              </a:rPr>
              <a:t>gui</a:t>
            </a:r>
            <a:r>
              <a:rPr lang="en-US" sz="4800">
                <a:solidFill>
                  <a:srgbClr val="393A3F"/>
                </a:solidFill>
                <a:latin typeface="Anton"/>
                <a:ea typeface="Anton"/>
                <a:cs typeface="Anton"/>
                <a:sym typeface="Anton"/>
              </a:rPr>
              <a:t>”</a:t>
            </a:r>
            <a:endParaRPr sz="4800">
              <a:solidFill>
                <a:srgbClr val="393A3F"/>
              </a:solidFill>
              <a:latin typeface="Anton"/>
              <a:ea typeface="Anton"/>
              <a:cs typeface="Anton"/>
              <a:sym typeface="Anton"/>
            </a:endParaRPr>
          </a:p>
        </p:txBody>
      </p:sp>
      <p:pic>
        <p:nvPicPr>
          <p:cNvPr id="8" name="Hình ảnh 7">
            <a:extLst>
              <a:ext uri="{FF2B5EF4-FFF2-40B4-BE49-F238E27FC236}">
                <a16:creationId xmlns:a16="http://schemas.microsoft.com/office/drawing/2014/main" id="{214D776F-DBCE-F3FD-1028-5CBAD3866D43}"/>
              </a:ext>
            </a:extLst>
          </p:cNvPr>
          <p:cNvPicPr>
            <a:picLocks noChangeAspect="1"/>
          </p:cNvPicPr>
          <p:nvPr/>
        </p:nvPicPr>
        <p:blipFill>
          <a:blip r:embed="rId3"/>
          <a:stretch>
            <a:fillRect/>
          </a:stretch>
        </p:blipFill>
        <p:spPr>
          <a:xfrm>
            <a:off x="0" y="1437157"/>
            <a:ext cx="18288000" cy="7963445"/>
          </a:xfrm>
          <a:prstGeom prst="rect">
            <a:avLst/>
          </a:prstGeom>
        </p:spPr>
      </p:pic>
    </p:spTree>
    <p:extLst>
      <p:ext uri="{BB962C8B-B14F-4D97-AF65-F5344CB8AC3E}">
        <p14:creationId xmlns:p14="http://schemas.microsoft.com/office/powerpoint/2010/main" val="1944154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pic>
        <p:nvPicPr>
          <p:cNvPr id="10" name="Hình ảnh 9" descr="Ảnh có chứa văn bản, ảnh chụp màn hình, biểu đồ, Song song&#10;&#10;Mô tả được tạo tự động">
            <a:extLst>
              <a:ext uri="{FF2B5EF4-FFF2-40B4-BE49-F238E27FC236}">
                <a16:creationId xmlns:a16="http://schemas.microsoft.com/office/drawing/2014/main" id="{2F20A7C3-C69A-1EED-C4DC-0CF2ED28BCF4}"/>
              </a:ext>
            </a:extLst>
          </p:cNvPr>
          <p:cNvPicPr>
            <a:picLocks noChangeAspect="1"/>
          </p:cNvPicPr>
          <p:nvPr/>
        </p:nvPicPr>
        <p:blipFill rotWithShape="1">
          <a:blip r:embed="rId3"/>
          <a:srcRect t="3642" b="2902"/>
          <a:stretch/>
        </p:blipFill>
        <p:spPr>
          <a:xfrm>
            <a:off x="1999481" y="1296695"/>
            <a:ext cx="15081041" cy="8990305"/>
          </a:xfrm>
          <a:prstGeom prst="rect">
            <a:avLst/>
          </a:prstGeom>
        </p:spPr>
      </p:pic>
      <p:sp>
        <p:nvSpPr>
          <p:cNvPr id="933" name="Google Shape;933;p17"/>
          <p:cNvSpPr txBox="1"/>
          <p:nvPr/>
        </p:nvSpPr>
        <p:spPr>
          <a:xfrm>
            <a:off x="2648435" y="159867"/>
            <a:ext cx="8631900" cy="2438100"/>
          </a:xfrm>
          <a:prstGeom prst="rect">
            <a:avLst/>
          </a:prstGeom>
          <a:noFill/>
          <a:ln>
            <a:noFill/>
          </a:ln>
        </p:spPr>
        <p:txBody>
          <a:bodyPr spcFirstLastPara="1" wrap="square" lIns="0" tIns="0" rIns="0" bIns="0" anchor="t" anchorCtr="0">
            <a:spAutoFit/>
          </a:bodyPr>
          <a:lstStyle/>
          <a:p>
            <a:pPr marL="0" lvl="0" indent="0" algn="l" rtl="0">
              <a:lnSpc>
                <a:spcPct val="119989"/>
              </a:lnSpc>
              <a:spcBef>
                <a:spcPts val="0"/>
              </a:spcBef>
              <a:spcAft>
                <a:spcPts val="0"/>
              </a:spcAft>
              <a:buClr>
                <a:schemeClr val="dk1"/>
              </a:buClr>
              <a:buFont typeface="Arial"/>
              <a:buNone/>
            </a:pPr>
            <a:r>
              <a:rPr lang="en-US" sz="7200">
                <a:solidFill>
                  <a:srgbClr val="393A3F"/>
                </a:solidFill>
                <a:latin typeface="Anton"/>
                <a:ea typeface="Anton"/>
                <a:cs typeface="Anton"/>
                <a:sym typeface="Anton"/>
              </a:rPr>
              <a:t>Detail class diagram</a:t>
            </a:r>
            <a:endParaRPr sz="7200">
              <a:solidFill>
                <a:schemeClr val="dk1"/>
              </a:solidFill>
            </a:endParaRPr>
          </a:p>
          <a:p>
            <a:pPr marL="0" marR="0" lvl="0" indent="0" algn="l" rtl="0">
              <a:lnSpc>
                <a:spcPct val="119996"/>
              </a:lnSpc>
              <a:spcBef>
                <a:spcPts val="0"/>
              </a:spcBef>
              <a:spcAft>
                <a:spcPts val="0"/>
              </a:spcAft>
              <a:buNone/>
            </a:pPr>
            <a:endParaRPr sz="7200">
              <a:solidFill>
                <a:srgbClr val="393A3F"/>
              </a:solidFill>
              <a:latin typeface="Anton"/>
              <a:ea typeface="Anton"/>
              <a:cs typeface="Anton"/>
              <a:sym typeface="Anton"/>
            </a:endParaRPr>
          </a:p>
        </p:txBody>
      </p:sp>
      <p:grpSp>
        <p:nvGrpSpPr>
          <p:cNvPr id="934" name="Google Shape;934;p17"/>
          <p:cNvGrpSpPr/>
          <p:nvPr/>
        </p:nvGrpSpPr>
        <p:grpSpPr>
          <a:xfrm rot="2821244">
            <a:off x="16959832" y="165852"/>
            <a:ext cx="1057608" cy="1194515"/>
            <a:chOff x="-95789" y="-89371"/>
            <a:chExt cx="1410145" cy="1592687"/>
          </a:xfrm>
        </p:grpSpPr>
        <p:grpSp>
          <p:nvGrpSpPr>
            <p:cNvPr id="935" name="Google Shape;935;p17"/>
            <p:cNvGrpSpPr/>
            <p:nvPr/>
          </p:nvGrpSpPr>
          <p:grpSpPr>
            <a:xfrm rot="-2821068">
              <a:off x="134816" y="282908"/>
              <a:ext cx="943563" cy="1040889"/>
              <a:chOff x="0" y="-47625"/>
              <a:chExt cx="343200" cy="378600"/>
            </a:xfrm>
          </p:grpSpPr>
          <p:sp>
            <p:nvSpPr>
              <p:cNvPr id="936" name="Google Shape;936;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8" name="Google Shape;938;p17"/>
            <p:cNvGrpSpPr/>
            <p:nvPr/>
          </p:nvGrpSpPr>
          <p:grpSpPr>
            <a:xfrm rot="-2821068">
              <a:off x="140189" y="90147"/>
              <a:ext cx="943563" cy="1040889"/>
              <a:chOff x="0" y="-47625"/>
              <a:chExt cx="343200" cy="378600"/>
            </a:xfrm>
          </p:grpSpPr>
          <p:sp>
            <p:nvSpPr>
              <p:cNvPr id="939" name="Google Shape;939;p17"/>
              <p:cNvSpPr/>
              <p:nvPr/>
            </p:nvSpPr>
            <p:spPr>
              <a:xfrm>
                <a:off x="0" y="0"/>
                <a:ext cx="343153" cy="330886"/>
              </a:xfrm>
              <a:custGeom>
                <a:avLst/>
                <a:gdLst/>
                <a:ahLst/>
                <a:cxnLst/>
                <a:rect l="l" t="t" r="r" b="b"/>
                <a:pathLst>
                  <a:path w="343153" h="330886" extrusionOk="0">
                    <a:moveTo>
                      <a:pt x="165443" y="0"/>
                    </a:moveTo>
                    <a:lnTo>
                      <a:pt x="177710" y="0"/>
                    </a:lnTo>
                    <a:cubicBezTo>
                      <a:pt x="221589" y="0"/>
                      <a:pt x="263670" y="17431"/>
                      <a:pt x="294696" y="48457"/>
                    </a:cubicBezTo>
                    <a:cubicBezTo>
                      <a:pt x="325723" y="79484"/>
                      <a:pt x="343153" y="121565"/>
                      <a:pt x="343153" y="165443"/>
                    </a:cubicBezTo>
                    <a:lnTo>
                      <a:pt x="343153" y="165443"/>
                    </a:lnTo>
                    <a:cubicBezTo>
                      <a:pt x="343153" y="256814"/>
                      <a:pt x="269082" y="330886"/>
                      <a:pt x="177710" y="330886"/>
                    </a:cubicBezTo>
                    <a:lnTo>
                      <a:pt x="165443" y="330886"/>
                    </a:lnTo>
                    <a:cubicBezTo>
                      <a:pt x="74071" y="330886"/>
                      <a:pt x="0" y="256814"/>
                      <a:pt x="0" y="165443"/>
                    </a:cubicBezTo>
                    <a:lnTo>
                      <a:pt x="0" y="165443"/>
                    </a:lnTo>
                    <a:cubicBezTo>
                      <a:pt x="0" y="74071"/>
                      <a:pt x="74071" y="0"/>
                      <a:pt x="165443"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txBox="1"/>
              <p:nvPr/>
            </p:nvSpPr>
            <p:spPr>
              <a:xfrm>
                <a:off x="0" y="-47625"/>
                <a:ext cx="343200" cy="378600"/>
              </a:xfrm>
              <a:prstGeom prst="rect">
                <a:avLst/>
              </a:prstGeom>
              <a:noFill/>
              <a:ln>
                <a:noFill/>
              </a:ln>
            </p:spPr>
            <p:txBody>
              <a:bodyPr spcFirstLastPara="1" wrap="square" lIns="117125" tIns="117125" rIns="117125" bIns="117125"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1" name="Google Shape;941;p17"/>
            <p:cNvGrpSpPr/>
            <p:nvPr/>
          </p:nvGrpSpPr>
          <p:grpSpPr>
            <a:xfrm>
              <a:off x="625032" y="253444"/>
              <a:ext cx="69946" cy="699550"/>
              <a:chOff x="0" y="-47625"/>
              <a:chExt cx="31856" cy="318600"/>
            </a:xfrm>
          </p:grpSpPr>
          <p:sp>
            <p:nvSpPr>
              <p:cNvPr id="942" name="Google Shape;942;p17"/>
              <p:cNvSpPr/>
              <p:nvPr/>
            </p:nvSpPr>
            <p:spPr>
              <a:xfrm>
                <a:off x="0" y="0"/>
                <a:ext cx="31856" cy="270933"/>
              </a:xfrm>
              <a:custGeom>
                <a:avLst/>
                <a:gdLst/>
                <a:ahLst/>
                <a:cxnLst/>
                <a:rect l="l" t="t" r="r" b="b"/>
                <a:pathLst>
                  <a:path w="31856" h="270933" extrusionOk="0">
                    <a:moveTo>
                      <a:pt x="15928" y="0"/>
                    </a:moveTo>
                    <a:lnTo>
                      <a:pt x="15928" y="0"/>
                    </a:lnTo>
                    <a:cubicBezTo>
                      <a:pt x="20153" y="0"/>
                      <a:pt x="24204" y="1678"/>
                      <a:pt x="27191" y="4665"/>
                    </a:cubicBezTo>
                    <a:cubicBezTo>
                      <a:pt x="30178" y="7652"/>
                      <a:pt x="31856" y="11704"/>
                      <a:pt x="31856" y="15928"/>
                    </a:cubicBezTo>
                    <a:lnTo>
                      <a:pt x="31856" y="255005"/>
                    </a:lnTo>
                    <a:cubicBezTo>
                      <a:pt x="31856" y="259230"/>
                      <a:pt x="30178" y="263281"/>
                      <a:pt x="27191" y="266268"/>
                    </a:cubicBezTo>
                    <a:cubicBezTo>
                      <a:pt x="24204" y="269255"/>
                      <a:pt x="20153" y="270933"/>
                      <a:pt x="15928" y="270933"/>
                    </a:cubicBezTo>
                    <a:lnTo>
                      <a:pt x="15928" y="270933"/>
                    </a:lnTo>
                    <a:cubicBezTo>
                      <a:pt x="7131" y="270933"/>
                      <a:pt x="0" y="263802"/>
                      <a:pt x="0" y="255005"/>
                    </a:cubicBezTo>
                    <a:lnTo>
                      <a:pt x="0" y="15928"/>
                    </a:lnTo>
                    <a:cubicBezTo>
                      <a:pt x="0" y="7131"/>
                      <a:pt x="7131" y="0"/>
                      <a:pt x="15928"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txBox="1"/>
              <p:nvPr/>
            </p:nvSpPr>
            <p:spPr>
              <a:xfrm>
                <a:off x="0" y="-47625"/>
                <a:ext cx="318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4" name="Google Shape;944;p17"/>
            <p:cNvGrpSpPr/>
            <p:nvPr/>
          </p:nvGrpSpPr>
          <p:grpSpPr>
            <a:xfrm rot="5400000">
              <a:off x="675978" y="305678"/>
              <a:ext cx="72520" cy="699550"/>
              <a:chOff x="0" y="-47625"/>
              <a:chExt cx="33028" cy="318600"/>
            </a:xfrm>
          </p:grpSpPr>
          <p:sp>
            <p:nvSpPr>
              <p:cNvPr id="945" name="Google Shape;945;p17"/>
              <p:cNvSpPr/>
              <p:nvPr/>
            </p:nvSpPr>
            <p:spPr>
              <a:xfrm>
                <a:off x="0" y="0"/>
                <a:ext cx="33028" cy="270933"/>
              </a:xfrm>
              <a:custGeom>
                <a:avLst/>
                <a:gdLst/>
                <a:ahLst/>
                <a:cxnLst/>
                <a:rect l="l" t="t" r="r" b="b"/>
                <a:pathLst>
                  <a:path w="33028" h="270933" extrusionOk="0">
                    <a:moveTo>
                      <a:pt x="16514" y="0"/>
                    </a:moveTo>
                    <a:lnTo>
                      <a:pt x="16514" y="0"/>
                    </a:lnTo>
                    <a:cubicBezTo>
                      <a:pt x="25635" y="0"/>
                      <a:pt x="33028" y="7394"/>
                      <a:pt x="33028" y="16514"/>
                    </a:cubicBezTo>
                    <a:lnTo>
                      <a:pt x="33028" y="254419"/>
                    </a:lnTo>
                    <a:cubicBezTo>
                      <a:pt x="33028" y="258799"/>
                      <a:pt x="31288" y="262999"/>
                      <a:pt x="28191" y="266096"/>
                    </a:cubicBezTo>
                    <a:cubicBezTo>
                      <a:pt x="25094" y="269193"/>
                      <a:pt x="20894" y="270933"/>
                      <a:pt x="16514" y="270933"/>
                    </a:cubicBezTo>
                    <a:lnTo>
                      <a:pt x="16514" y="270933"/>
                    </a:lnTo>
                    <a:cubicBezTo>
                      <a:pt x="7394" y="270933"/>
                      <a:pt x="0" y="263540"/>
                      <a:pt x="0" y="254419"/>
                    </a:cubicBezTo>
                    <a:lnTo>
                      <a:pt x="0" y="16514"/>
                    </a:lnTo>
                    <a:cubicBezTo>
                      <a:pt x="0" y="12134"/>
                      <a:pt x="1740" y="7934"/>
                      <a:pt x="4837" y="4837"/>
                    </a:cubicBezTo>
                    <a:cubicBezTo>
                      <a:pt x="7934" y="1740"/>
                      <a:pt x="12134" y="0"/>
                      <a:pt x="16514" y="0"/>
                    </a:cubicBezTo>
                    <a:close/>
                  </a:path>
                </a:pathLst>
              </a:custGeom>
              <a:solidFill>
                <a:srgbClr val="393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txBox="1"/>
              <p:nvPr/>
            </p:nvSpPr>
            <p:spPr>
              <a:xfrm>
                <a:off x="0" y="-47625"/>
                <a:ext cx="33000" cy="3186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05</a:t>
            </a:r>
            <a:endParaRPr/>
          </a:p>
        </p:txBody>
      </p:sp>
    </p:spTree>
    <p:extLst>
      <p:ext uri="{BB962C8B-B14F-4D97-AF65-F5344CB8AC3E}">
        <p14:creationId xmlns:p14="http://schemas.microsoft.com/office/powerpoint/2010/main" val="90438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EF8"/>
        </a:solidFill>
        <a:effectLst/>
      </p:bgPr>
    </p:bg>
    <p:spTree>
      <p:nvGrpSpPr>
        <p:cNvPr id="1" name="Shape 932"/>
        <p:cNvGrpSpPr/>
        <p:nvPr/>
      </p:nvGrpSpPr>
      <p:grpSpPr>
        <a:xfrm>
          <a:off x="0" y="0"/>
          <a:ext cx="0" cy="0"/>
          <a:chOff x="0" y="0"/>
          <a:chExt cx="0" cy="0"/>
        </a:xfrm>
      </p:grpSpPr>
      <p:pic>
        <p:nvPicPr>
          <p:cNvPr id="7" name="Hình ảnh 6" descr="Ảnh có chứa văn bản, ảnh chụp màn hình, thiết kế&#10;&#10;Mô tả được tạo tự động">
            <a:extLst>
              <a:ext uri="{FF2B5EF4-FFF2-40B4-BE49-F238E27FC236}">
                <a16:creationId xmlns:a16="http://schemas.microsoft.com/office/drawing/2014/main" id="{C76D0D0B-2A16-17E2-60A8-9BC6EBD2FD38}"/>
              </a:ext>
            </a:extLst>
          </p:cNvPr>
          <p:cNvPicPr>
            <a:picLocks noChangeAspect="1"/>
          </p:cNvPicPr>
          <p:nvPr/>
        </p:nvPicPr>
        <p:blipFill rotWithShape="1">
          <a:blip r:embed="rId3"/>
          <a:srcRect l="54355" t="29400" b="29570"/>
          <a:stretch/>
        </p:blipFill>
        <p:spPr>
          <a:xfrm>
            <a:off x="8606282" y="1271524"/>
            <a:ext cx="9326336" cy="8263890"/>
          </a:xfrm>
          <a:prstGeom prst="rect">
            <a:avLst/>
          </a:prstGeom>
          <a:ln>
            <a:noFill/>
          </a:ln>
          <a:effectLst>
            <a:outerShdw blurRad="292100" dist="139700" dir="2700000" algn="tl" rotWithShape="0">
              <a:srgbClr val="333333">
                <a:alpha val="65000"/>
              </a:srgbClr>
            </a:outerShdw>
          </a:effectLst>
        </p:spPr>
      </p:pic>
      <p:sp>
        <p:nvSpPr>
          <p:cNvPr id="933" name="Google Shape;933;p17"/>
          <p:cNvSpPr txBox="1"/>
          <p:nvPr/>
        </p:nvSpPr>
        <p:spPr>
          <a:xfrm>
            <a:off x="2648435" y="159867"/>
            <a:ext cx="8631900" cy="1329595"/>
          </a:xfrm>
          <a:prstGeom prst="rect">
            <a:avLst/>
          </a:prstGeom>
          <a:noFill/>
          <a:ln>
            <a:noFill/>
          </a:ln>
        </p:spPr>
        <p:txBody>
          <a:bodyPr spcFirstLastPara="1" wrap="square" lIns="0" tIns="0" rIns="0" bIns="0" anchor="t" anchorCtr="0">
            <a:spAutoFit/>
          </a:bodyPr>
          <a:lstStyle/>
          <a:p>
            <a:pPr marL="0" marR="0" lvl="0" indent="0" algn="l" rtl="0">
              <a:lnSpc>
                <a:spcPct val="119996"/>
              </a:lnSpc>
              <a:spcBef>
                <a:spcPts val="0"/>
              </a:spcBef>
              <a:spcAft>
                <a:spcPts val="0"/>
              </a:spcAft>
              <a:buNone/>
            </a:pPr>
            <a:r>
              <a:rPr lang="en-US" sz="7200">
                <a:solidFill>
                  <a:srgbClr val="393A3F"/>
                </a:solidFill>
                <a:latin typeface="Anton"/>
                <a:ea typeface="Anton"/>
                <a:cs typeface="Anton"/>
                <a:sym typeface="Anton"/>
              </a:rPr>
              <a:t>OOP techniques</a:t>
            </a:r>
            <a:endParaRPr sz="7200">
              <a:solidFill>
                <a:srgbClr val="393A3F"/>
              </a:solidFill>
              <a:latin typeface="Anton"/>
              <a:ea typeface="Anton"/>
              <a:cs typeface="Anton"/>
              <a:sym typeface="Anton"/>
            </a:endParaRPr>
          </a:p>
        </p:txBody>
      </p:sp>
      <p:grpSp>
        <p:nvGrpSpPr>
          <p:cNvPr id="2" name="Google Shape;648;p13">
            <a:extLst>
              <a:ext uri="{FF2B5EF4-FFF2-40B4-BE49-F238E27FC236}">
                <a16:creationId xmlns:a16="http://schemas.microsoft.com/office/drawing/2014/main" id="{F88F3E29-FB91-02AE-4203-ECA6E6A65663}"/>
              </a:ext>
            </a:extLst>
          </p:cNvPr>
          <p:cNvGrpSpPr/>
          <p:nvPr/>
        </p:nvGrpSpPr>
        <p:grpSpPr>
          <a:xfrm>
            <a:off x="152400" y="-11860"/>
            <a:ext cx="2065565" cy="1437158"/>
            <a:chOff x="0" y="-47625"/>
            <a:chExt cx="544017" cy="378511"/>
          </a:xfrm>
        </p:grpSpPr>
        <p:sp>
          <p:nvSpPr>
            <p:cNvPr id="3" name="Google Shape;649;p13">
              <a:extLst>
                <a:ext uri="{FF2B5EF4-FFF2-40B4-BE49-F238E27FC236}">
                  <a16:creationId xmlns:a16="http://schemas.microsoft.com/office/drawing/2014/main" id="{64B3D266-9227-78BF-C409-DE3D6EEF5D00}"/>
                </a:ext>
              </a:extLst>
            </p:cNvPr>
            <p:cNvSpPr/>
            <p:nvPr/>
          </p:nvSpPr>
          <p:spPr>
            <a:xfrm>
              <a:off x="0" y="0"/>
              <a:ext cx="544017" cy="330886"/>
            </a:xfrm>
            <a:custGeom>
              <a:avLst/>
              <a:gdLst/>
              <a:ahLst/>
              <a:cxnLst/>
              <a:rect l="l" t="t" r="r" b="b"/>
              <a:pathLst>
                <a:path w="544017" h="330886" extrusionOk="0">
                  <a:moveTo>
                    <a:pt x="119939" y="0"/>
                  </a:moveTo>
                  <a:lnTo>
                    <a:pt x="424078" y="0"/>
                  </a:lnTo>
                  <a:cubicBezTo>
                    <a:pt x="455888" y="0"/>
                    <a:pt x="486395" y="12636"/>
                    <a:pt x="508888" y="35129"/>
                  </a:cubicBezTo>
                  <a:cubicBezTo>
                    <a:pt x="531381" y="57622"/>
                    <a:pt x="544017" y="88129"/>
                    <a:pt x="544017" y="119939"/>
                  </a:cubicBezTo>
                  <a:lnTo>
                    <a:pt x="544017" y="210947"/>
                  </a:lnTo>
                  <a:cubicBezTo>
                    <a:pt x="544017" y="242757"/>
                    <a:pt x="531381" y="273264"/>
                    <a:pt x="508888" y="295756"/>
                  </a:cubicBezTo>
                  <a:cubicBezTo>
                    <a:pt x="486395" y="318249"/>
                    <a:pt x="455888" y="330886"/>
                    <a:pt x="424078" y="330886"/>
                  </a:cubicBezTo>
                  <a:lnTo>
                    <a:pt x="119939" y="330886"/>
                  </a:lnTo>
                  <a:cubicBezTo>
                    <a:pt x="88129" y="330886"/>
                    <a:pt x="57622" y="318249"/>
                    <a:pt x="35129" y="295756"/>
                  </a:cubicBezTo>
                  <a:cubicBezTo>
                    <a:pt x="12636" y="273264"/>
                    <a:pt x="0" y="242757"/>
                    <a:pt x="0" y="210947"/>
                  </a:cubicBezTo>
                  <a:lnTo>
                    <a:pt x="0" y="119939"/>
                  </a:lnTo>
                  <a:cubicBezTo>
                    <a:pt x="0" y="88129"/>
                    <a:pt x="12636" y="57622"/>
                    <a:pt x="35129" y="35129"/>
                  </a:cubicBezTo>
                  <a:cubicBezTo>
                    <a:pt x="57622" y="12636"/>
                    <a:pt x="88129" y="0"/>
                    <a:pt x="119939" y="0"/>
                  </a:cubicBezTo>
                  <a:close/>
                </a:path>
              </a:pathLst>
            </a:custGeom>
            <a:solidFill>
              <a:srgbClr val="F683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0;p13">
              <a:extLst>
                <a:ext uri="{FF2B5EF4-FFF2-40B4-BE49-F238E27FC236}">
                  <a16:creationId xmlns:a16="http://schemas.microsoft.com/office/drawing/2014/main" id="{664FDD03-A832-3A0E-B9D0-698FF0639B2A}"/>
                </a:ext>
              </a:extLst>
            </p:cNvPr>
            <p:cNvSpPr txBox="1"/>
            <p:nvPr/>
          </p:nvSpPr>
          <p:spPr>
            <a:xfrm>
              <a:off x="0" y="-47625"/>
              <a:ext cx="544017" cy="37851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722;p13">
            <a:extLst>
              <a:ext uri="{FF2B5EF4-FFF2-40B4-BE49-F238E27FC236}">
                <a16:creationId xmlns:a16="http://schemas.microsoft.com/office/drawing/2014/main" id="{784538FB-8DE0-D04C-170E-E130B8A9D29F}"/>
              </a:ext>
            </a:extLst>
          </p:cNvPr>
          <p:cNvSpPr txBox="1"/>
          <p:nvPr/>
        </p:nvSpPr>
        <p:spPr>
          <a:xfrm>
            <a:off x="732104" y="221335"/>
            <a:ext cx="1485861" cy="145386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7873" b="0" i="0" u="none" strike="noStrike" cap="none">
                <a:solidFill>
                  <a:srgbClr val="FFFFFF"/>
                </a:solidFill>
                <a:latin typeface="Anton"/>
                <a:ea typeface="Anton"/>
                <a:cs typeface="Anton"/>
                <a:sym typeface="Anton"/>
              </a:rPr>
              <a:t>06</a:t>
            </a:r>
            <a:endParaRPr/>
          </a:p>
        </p:txBody>
      </p:sp>
      <p:sp>
        <p:nvSpPr>
          <p:cNvPr id="10" name="TextBox 9">
            <a:extLst>
              <a:ext uri="{FF2B5EF4-FFF2-40B4-BE49-F238E27FC236}">
                <a16:creationId xmlns:a16="http://schemas.microsoft.com/office/drawing/2014/main" id="{B217F013-1472-30FE-165F-E3439882353E}"/>
              </a:ext>
            </a:extLst>
          </p:cNvPr>
          <p:cNvSpPr txBox="1"/>
          <p:nvPr/>
        </p:nvSpPr>
        <p:spPr>
          <a:xfrm>
            <a:off x="299996" y="3510643"/>
            <a:ext cx="8306286" cy="3785652"/>
          </a:xfrm>
          <a:prstGeom prst="rect">
            <a:avLst/>
          </a:prstGeom>
          <a:noFill/>
        </p:spPr>
        <p:txBody>
          <a:bodyPr wrap="square" lIns="91440" tIns="45720" rIns="91440" bIns="45720" anchor="t">
            <a:spAutoFit/>
          </a:bodyPr>
          <a:lstStyle/>
          <a:p>
            <a:endParaRPr lang="en-US" sz="2800"/>
          </a:p>
          <a:p>
            <a:pPr marL="457200" indent="-457200">
              <a:buFont typeface="Arial" panose="020B0604020202020204" pitchFamily="34" charset="0"/>
              <a:buChar char="•"/>
            </a:pPr>
            <a:r>
              <a:rPr lang="en-US" sz="3200">
                <a:latin typeface="Anton"/>
              </a:rPr>
              <a:t>Attributes of class are set to </a:t>
            </a:r>
            <a:r>
              <a:rPr lang="en-US" sz="4000">
                <a:solidFill>
                  <a:srgbClr val="FF0000"/>
                </a:solidFill>
                <a:latin typeface="Anton"/>
              </a:rPr>
              <a:t>private</a:t>
            </a:r>
            <a:endParaRPr lang="en-US" sz="3200">
              <a:latin typeface="Anton"/>
            </a:endParaRPr>
          </a:p>
          <a:p>
            <a:endParaRPr lang="en-US" sz="3200">
              <a:latin typeface="Anton"/>
            </a:endParaRPr>
          </a:p>
          <a:p>
            <a:pPr marL="457200" indent="-457200">
              <a:buFont typeface="Arial" panose="020B0604020202020204" pitchFamily="34" charset="0"/>
              <a:buChar char="•"/>
            </a:pPr>
            <a:r>
              <a:rPr lang="en-US" sz="3200">
                <a:latin typeface="Anton"/>
              </a:rPr>
              <a:t>Use Getter and Setter to access, modify the attributes</a:t>
            </a:r>
          </a:p>
          <a:p>
            <a:pPr marL="457200" indent="-457200">
              <a:buFont typeface="Arial" panose="020B0604020202020204" pitchFamily="34" charset="0"/>
              <a:buChar char="•"/>
            </a:pPr>
            <a:endParaRPr lang="en-US" sz="3200">
              <a:latin typeface="Anton"/>
            </a:endParaRPr>
          </a:p>
          <a:p>
            <a:r>
              <a:rPr lang="en-US" sz="3200">
                <a:latin typeface="Anton"/>
              </a:rPr>
              <a:t>=&gt; Remain</a:t>
            </a:r>
            <a:r>
              <a:rPr lang="en-US" sz="4000" b="1">
                <a:solidFill>
                  <a:srgbClr val="00B050"/>
                </a:solidFill>
                <a:latin typeface="Anton"/>
              </a:rPr>
              <a:t> </a:t>
            </a:r>
            <a:r>
              <a:rPr lang="en-US" sz="4000">
                <a:solidFill>
                  <a:srgbClr val="00B050"/>
                </a:solidFill>
                <a:latin typeface="Anton"/>
              </a:rPr>
              <a:t>Integrity </a:t>
            </a:r>
            <a:r>
              <a:rPr lang="en-US" sz="3200">
                <a:latin typeface="Anton"/>
              </a:rPr>
              <a:t>of the data</a:t>
            </a:r>
            <a:endParaRPr lang="vi-VN" sz="3200">
              <a:latin typeface="Anton"/>
            </a:endParaRPr>
          </a:p>
        </p:txBody>
      </p:sp>
      <p:sp>
        <p:nvSpPr>
          <p:cNvPr id="11" name="TextBox 10">
            <a:extLst>
              <a:ext uri="{FF2B5EF4-FFF2-40B4-BE49-F238E27FC236}">
                <a16:creationId xmlns:a16="http://schemas.microsoft.com/office/drawing/2014/main" id="{0904C4A4-AF24-D380-94B8-C3760BBEEBF4}"/>
              </a:ext>
            </a:extLst>
          </p:cNvPr>
          <p:cNvSpPr txBox="1"/>
          <p:nvPr/>
        </p:nvSpPr>
        <p:spPr>
          <a:xfrm>
            <a:off x="313468" y="1999043"/>
            <a:ext cx="6515100" cy="830997"/>
          </a:xfrm>
          <a:prstGeom prst="rect">
            <a:avLst/>
          </a:prstGeom>
          <a:noFill/>
        </p:spPr>
        <p:txBody>
          <a:bodyPr wrap="square" rtlCol="0">
            <a:spAutoFit/>
          </a:bodyPr>
          <a:lstStyle/>
          <a:p>
            <a:r>
              <a:rPr lang="en-US" sz="4800">
                <a:latin typeface="Anton" pitchFamily="2" charset="0"/>
              </a:rPr>
              <a:t>Encapsulation </a:t>
            </a:r>
            <a:endParaRPr lang="vi-VN" sz="4800">
              <a:latin typeface="Anton" pitchFamily="2" charset="0"/>
            </a:endParaRPr>
          </a:p>
        </p:txBody>
      </p:sp>
      <p:pic>
        <p:nvPicPr>
          <p:cNvPr id="13" name="Picture 12">
            <a:extLst>
              <a:ext uri="{FF2B5EF4-FFF2-40B4-BE49-F238E27FC236}">
                <a16:creationId xmlns:a16="http://schemas.microsoft.com/office/drawing/2014/main" id="{3DB09013-7056-C52D-EBC5-43C446A09EA0}"/>
              </a:ext>
            </a:extLst>
          </p:cNvPr>
          <p:cNvPicPr>
            <a:picLocks noChangeAspect="1"/>
          </p:cNvPicPr>
          <p:nvPr/>
        </p:nvPicPr>
        <p:blipFill>
          <a:blip r:embed="rId4"/>
          <a:stretch>
            <a:fillRect/>
          </a:stretch>
        </p:blipFill>
        <p:spPr>
          <a:xfrm>
            <a:off x="4076700" y="1772174"/>
            <a:ext cx="1284733" cy="1284733"/>
          </a:xfrm>
          <a:prstGeom prst="rect">
            <a:avLst/>
          </a:prstGeom>
        </p:spPr>
      </p:pic>
    </p:spTree>
    <p:extLst>
      <p:ext uri="{BB962C8B-B14F-4D97-AF65-F5344CB8AC3E}">
        <p14:creationId xmlns:p14="http://schemas.microsoft.com/office/powerpoint/2010/main" val="4055011658"/>
      </p:ext>
    </p:extLst>
  </p:cSld>
  <p:clrMapOvr>
    <a:masterClrMapping/>
  </p:clrMapOvr>
</p:sld>
</file>

<file path=ppt/theme/theme1.xml><?xml version="1.0" encoding="utf-8"?>
<a:theme xmlns:a="http://schemas.openxmlformats.org/drawingml/2006/main" name="Programming Lesson Presentation">
  <a:themeElements>
    <a:clrScheme name="Office">
      <a:dk1>
        <a:srgbClr val="000000"/>
      </a:dk1>
      <a:lt1>
        <a:srgbClr val="FFFFFF"/>
      </a:lt1>
      <a:dk2>
        <a:srgbClr val="888888"/>
      </a:dk2>
      <a:lt2>
        <a:srgbClr val="A6A6A6"/>
      </a:lt2>
      <a:accent1>
        <a:srgbClr val="BBBBBB"/>
      </a:accent1>
      <a:accent2>
        <a:srgbClr val="E9E9E9"/>
      </a:accent2>
      <a:accent3>
        <a:srgbClr val="F6836B"/>
      </a:accent3>
      <a:accent4>
        <a:srgbClr val="ED7843"/>
      </a:accent4>
      <a:accent5>
        <a:srgbClr val="FFFEF8"/>
      </a:accent5>
      <a:accent6>
        <a:srgbClr val="5EC9CC"/>
      </a:accent6>
      <a:hlink>
        <a:srgbClr val="FF4F6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34ad12e-f028-4e8d-9eec-fc3955d1bf9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C198DC525AB0C498E66E801E0990E33" ma:contentTypeVersion="16" ma:contentTypeDescription="Create a new document." ma:contentTypeScope="" ma:versionID="57920fe4bebe7d96e7f5684d8b7ea054">
  <xsd:schema xmlns:xsd="http://www.w3.org/2001/XMLSchema" xmlns:xs="http://www.w3.org/2001/XMLSchema" xmlns:p="http://schemas.microsoft.com/office/2006/metadata/properties" xmlns:ns3="734ad12e-f028-4e8d-9eec-fc3955d1bf94" xmlns:ns4="2a660bb1-2241-48a6-aaaa-4d835ea00b2f" targetNamespace="http://schemas.microsoft.com/office/2006/metadata/properties" ma:root="true" ma:fieldsID="a93d4f28ac610a72dd070113982ac402" ns3:_="" ns4:_="">
    <xsd:import namespace="734ad12e-f028-4e8d-9eec-fc3955d1bf94"/>
    <xsd:import namespace="2a660bb1-2241-48a6-aaaa-4d835ea00b2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LengthInSeconds" minOccurs="0"/>
                <xsd:element ref="ns3:MediaServiceOCR" minOccurs="0"/>
                <xsd:element ref="ns3:MediaServiceGenerationTime" minOccurs="0"/>
                <xsd:element ref="ns3:MediaServiceEventHashCode" minOccurs="0"/>
                <xsd:element ref="ns3:MediaServiceLocation"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ad12e-f028-4e8d-9eec-fc3955d1bf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a660bb1-2241-48a6-aaaa-4d835ea00b2f"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36448D-D4DE-418D-B9B0-371FF4EFF897}">
  <ds:schemaRefs>
    <ds:schemaRef ds:uri="http://schemas.microsoft.com/sharepoint/v3/contenttype/forms"/>
  </ds:schemaRefs>
</ds:datastoreItem>
</file>

<file path=customXml/itemProps2.xml><?xml version="1.0" encoding="utf-8"?>
<ds:datastoreItem xmlns:ds="http://schemas.openxmlformats.org/officeDocument/2006/customXml" ds:itemID="{0C77C61D-43CB-4C8B-9732-14A3AEAE93EA}">
  <ds:schemaRefs>
    <ds:schemaRef ds:uri="2a660bb1-2241-48a6-aaaa-4d835ea00b2f"/>
    <ds:schemaRef ds:uri="734ad12e-f028-4e8d-9eec-fc3955d1bf9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A9E5ACE-7A2B-4C24-9965-6315D44740AE}">
  <ds:schemaRefs>
    <ds:schemaRef ds:uri="2a660bb1-2241-48a6-aaaa-4d835ea00b2f"/>
    <ds:schemaRef ds:uri="734ad12e-f028-4e8d-9eec-fc3955d1bf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20</Notes>
  <HiddenSlides>1</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Programming Lesson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2024-06-09T12:12:34Z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0x010100FC198DC525AB0C498E66E801E0990E33</vt:lpwstr>
  </property>
</Properties>
</file>